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2 Week 6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do we measure time?</a:t>
            </a:r>
            <a:endParaRPr lang="en-US" dirty="0"/>
          </a:p>
        </p:txBody>
      </p:sp>
      <p:pic>
        <p:nvPicPr>
          <p:cNvPr id="4" name="Picture 2" descr="C:\Users\kneukomm\AppData\Local\Microsoft\Windows\INetCache\IE\EHRHPKOK\sivvus-analog-clo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0968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neukomm\AppData\Local\Microsoft\Windows\INetCache\IE\DW4MDY5J\sands-of-tim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89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away</a:t>
            </a:r>
          </a:p>
          <a:p>
            <a:pPr marL="0" indent="0" algn="ctr">
              <a:buNone/>
            </a:pPr>
            <a:r>
              <a:rPr lang="en-US" sz="4800" dirty="0" smtClean="0"/>
              <a:t>now</a:t>
            </a:r>
          </a:p>
          <a:p>
            <a:pPr marL="0" indent="0" algn="ctr">
              <a:buNone/>
            </a:pPr>
            <a:r>
              <a:rPr lang="en-US" sz="4800" dirty="0" smtClean="0"/>
              <a:t>some</a:t>
            </a:r>
          </a:p>
          <a:p>
            <a:pPr marL="0" indent="0" algn="ctr">
              <a:buNone/>
            </a:pPr>
            <a:r>
              <a:rPr lang="en-US" sz="4800" dirty="0" smtClean="0"/>
              <a:t>today</a:t>
            </a:r>
          </a:p>
          <a:p>
            <a:pPr marL="0" indent="0" algn="ctr">
              <a:buNone/>
            </a:pPr>
            <a:r>
              <a:rPr lang="en-US" sz="4800" dirty="0" smtClean="0"/>
              <a:t>why</a:t>
            </a:r>
          </a:p>
          <a:p>
            <a:pPr marL="0" indent="0" algn="ctr">
              <a:buNone/>
            </a:pPr>
            <a:r>
              <a:rPr lang="en-US" sz="4800" dirty="0" smtClean="0"/>
              <a:t>way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away     now      some </a:t>
            </a:r>
            <a:br>
              <a:rPr lang="en-US" dirty="0" smtClean="0"/>
            </a:br>
            <a:r>
              <a:rPr lang="en-US" dirty="0" smtClean="0"/>
              <a:t>today      way      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Is this the ___ to school?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419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way</a:t>
            </a:r>
            <a:endParaRPr lang="en-US" sz="6000" dirty="0"/>
          </a:p>
        </p:txBody>
      </p:sp>
      <p:pic>
        <p:nvPicPr>
          <p:cNvPr id="5" name="Picture 2" descr="C:\Users\kneukomm\AppData\Local\Microsoft\Windows\INetCache\IE\DW4MDY5J\decisiones-obligadas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479800" cy="30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away     now      some </a:t>
            </a:r>
            <a:br>
              <a:rPr lang="en-US" dirty="0"/>
            </a:br>
            <a:r>
              <a:rPr lang="en-US" dirty="0"/>
              <a:t>today      way       why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Can we play the game ____?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876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now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DW4MDY5J\uno_ca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76400"/>
            <a:ext cx="2266950" cy="23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8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away     now      some </a:t>
            </a:r>
            <a:br>
              <a:rPr lang="en-US" dirty="0"/>
            </a:br>
            <a:r>
              <a:rPr lang="en-US" dirty="0"/>
              <a:t>today      way       why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My dog ran ____, but he came back.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419099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away</a:t>
            </a:r>
            <a:endParaRPr lang="en-US" sz="4400" dirty="0"/>
          </a:p>
        </p:txBody>
      </p:sp>
      <p:pic>
        <p:nvPicPr>
          <p:cNvPr id="4098" name="Picture 2" descr="C:\Users\kneukomm\AppData\Local\Microsoft\Windows\INetCache\IE\EHRHPKOK\dog-running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2" y="2436876"/>
            <a:ext cx="2505456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away     now      some </a:t>
            </a:r>
            <a:br>
              <a:rPr lang="en-US" dirty="0"/>
            </a:br>
            <a:r>
              <a:rPr lang="en-US" dirty="0"/>
              <a:t>today      way       why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____ are some ducks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quacking at me?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050" y="40386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Why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EHRHPKOK\du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05000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/>
          <a:lstStyle/>
          <a:p>
            <a:pPr algn="ctr"/>
            <a:r>
              <a:rPr lang="en-US" dirty="0"/>
              <a:t>away     now      some </a:t>
            </a:r>
            <a:br>
              <a:rPr lang="en-US" dirty="0"/>
            </a:br>
            <a:r>
              <a:rPr lang="en-US" dirty="0"/>
              <a:t>today      way       why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see ___ snakes in the grass.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4560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</a:t>
            </a:r>
            <a:endParaRPr lang="en-US" sz="3600" dirty="0"/>
          </a:p>
        </p:txBody>
      </p:sp>
      <p:pic>
        <p:nvPicPr>
          <p:cNvPr id="6146" name="Picture 2" descr="C:\Users\kneukomm\AppData\Local\Microsoft\Windows\INetCache\IE\YI7AN42H\rough-green-sn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92" y="2267712"/>
            <a:ext cx="348081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away     now      some </a:t>
            </a:r>
            <a:br>
              <a:rPr lang="en-US" dirty="0"/>
            </a:br>
            <a:r>
              <a:rPr lang="en-US" dirty="0"/>
              <a:t>today      way      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 had fun at camp _____!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493798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today</a:t>
            </a:r>
            <a:endParaRPr lang="en-US" sz="3600" dirty="0"/>
          </a:p>
        </p:txBody>
      </p:sp>
      <p:pic>
        <p:nvPicPr>
          <p:cNvPr id="7170" name="Picture 2" descr="C:\Users\kneukomm\AppData\Local\Microsoft\Windows\INetCache\IE\YI7AN42H\Cabin_Camp_3_PRW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438</TotalTime>
  <Words>91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Unit 2 Week 6 Wonders- High Frequency Words</vt:lpstr>
      <vt:lpstr>Chant the word as it appears</vt:lpstr>
      <vt:lpstr>away     now      some  today      way       why</vt:lpstr>
      <vt:lpstr>away     now      some  today      way       why</vt:lpstr>
      <vt:lpstr>away     now      some  today      way       why</vt:lpstr>
      <vt:lpstr>away     now      some  today      way       why </vt:lpstr>
      <vt:lpstr>away     now      some  today      way       why</vt:lpstr>
      <vt:lpstr>away     now      some  today      way       why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25</cp:revision>
  <dcterms:created xsi:type="dcterms:W3CDTF">2016-09-27T16:24:53Z</dcterms:created>
  <dcterms:modified xsi:type="dcterms:W3CDTF">2016-12-07T17:36:47Z</dcterms:modified>
</cp:coreProperties>
</file>