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5 Week 5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How can we classify and categorize things?</a:t>
            </a:r>
            <a:endParaRPr lang="en-US" dirty="0"/>
          </a:p>
        </p:txBody>
      </p:sp>
      <p:pic>
        <p:nvPicPr>
          <p:cNvPr id="1026" name="Picture 2" descr="C:\Users\kneukomm\AppData\Local\Microsoft\Windows\INetCache\IE\10S62NDI\jonata-Separati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four</a:t>
            </a:r>
          </a:p>
          <a:p>
            <a:pPr marL="0" indent="0" algn="ctr">
              <a:buNone/>
            </a:pPr>
            <a:r>
              <a:rPr lang="en-US" sz="5400" dirty="0" smtClean="0"/>
              <a:t>large</a:t>
            </a:r>
          </a:p>
          <a:p>
            <a:pPr marL="0" indent="0" algn="ctr">
              <a:buNone/>
            </a:pPr>
            <a:r>
              <a:rPr lang="en-US" sz="5400" dirty="0" smtClean="0"/>
              <a:t>none</a:t>
            </a:r>
          </a:p>
          <a:p>
            <a:pPr marL="0" indent="0" algn="ctr">
              <a:buNone/>
            </a:pPr>
            <a:r>
              <a:rPr lang="en-US" sz="5400" dirty="0" smtClean="0"/>
              <a:t>only</a:t>
            </a:r>
          </a:p>
          <a:p>
            <a:pPr marL="0" indent="0" algn="ctr">
              <a:buNone/>
            </a:pPr>
            <a:r>
              <a:rPr lang="en-US" sz="5400" dirty="0" smtClean="0"/>
              <a:t>put</a:t>
            </a:r>
          </a:p>
          <a:p>
            <a:pPr marL="0" indent="0" algn="ctr">
              <a:buNone/>
            </a:pPr>
            <a:r>
              <a:rPr lang="en-US" sz="5400" dirty="0" smtClean="0"/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four  large  none  only  put around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I saw a ______ fish in the fish tank.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962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large</a:t>
            </a:r>
            <a:endParaRPr lang="en-US" sz="4800" dirty="0"/>
          </a:p>
        </p:txBody>
      </p:sp>
      <p:pic>
        <p:nvPicPr>
          <p:cNvPr id="5" name="Picture 4" descr="C:\Users\kneukomm\AppData\Local\Microsoft\Windows\INetCache\IE\BQOLYTOG\GloFish_Electric_Green_Tetr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62953" cy="21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" y="1307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four  large  none  only  put around</a:t>
            </a:r>
            <a:br>
              <a:rPr lang="en-US" sz="3600" dirty="0"/>
            </a:br>
            <a:r>
              <a:rPr lang="en-US" sz="36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Ted has one left, but Mark has _____.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181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none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neukomm\AppData\Local\Microsoft\Windows\INetCache\IE\ILG7IX65\clipart01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39900"/>
            <a:ext cx="2743391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four  large  none  only  put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A penny is ________.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886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round</a:t>
            </a:r>
            <a:endParaRPr lang="en-US" sz="4400" dirty="0"/>
          </a:p>
        </p:txBody>
      </p:sp>
      <p:pic>
        <p:nvPicPr>
          <p:cNvPr id="5" name="Picture 2" descr="C:\Users\kneukomm\AppData\Local\Microsoft\Windows\INetCache\IE\10S62NDI\2009-Lincoln-Presidency-Penn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694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four  large  none  only  put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900" dirty="0" smtClean="0">
                <a:solidFill>
                  <a:srgbClr val="FF0000"/>
                </a:solidFill>
              </a:rPr>
              <a:t>I see _____ fish in the fish tank.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0806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four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kneukomm\AppData\Local\Microsoft\Windows\INetCache\IE\ILG7IX65\Machovka-Happy-fis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111884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neukomm\AppData\Local\Microsoft\Windows\INetCache\IE\10S62NDI\Animals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5716"/>
            <a:ext cx="1625600" cy="13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neukomm\AppData\Local\Microsoft\Windows\INetCache\IE\BQOLYTOG\medium-generic-fish-166.6-7074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3328800"/>
            <a:ext cx="360000" cy="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neukomm\AppData\Local\Microsoft\Windows\INetCache\IE\PXW6EM8J\johnny-automatic-green-fish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241904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39903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four  large  none  only  put around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 saw a ______ dog in the park. </a:t>
            </a:r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4101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large</a:t>
            </a:r>
            <a:endParaRPr lang="en-US" sz="3600" dirty="0"/>
          </a:p>
        </p:txBody>
      </p:sp>
      <p:pic>
        <p:nvPicPr>
          <p:cNvPr id="6" name="Picture 2" descr="C:\Users\kneukomm\AppData\Local\Microsoft\Windows\INetCache\IE\ILG7IX65\Ohle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241550"/>
            <a:ext cx="2921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four  large  none  only  put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207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The card _____ cost five cents.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905347" y="172553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card</a:t>
            </a:r>
            <a:endParaRPr lang="en-US" sz="3200" dirty="0"/>
          </a:p>
        </p:txBody>
      </p:sp>
      <p:pic>
        <p:nvPicPr>
          <p:cNvPr id="7170" name="Picture 2" descr="C:\Users\kneukomm\AppData\Local\Microsoft\Windows\INetCache\IE\BQOLYTOG\whats-my-nam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2143347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795</TotalTime>
  <Words>115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Unit 5 Week 5 Wonders- High Frequency Words</vt:lpstr>
      <vt:lpstr>Chant the word as it appears</vt:lpstr>
      <vt:lpstr>four  large  none  only  put around</vt:lpstr>
      <vt:lpstr>four  large  none  only  put around  </vt:lpstr>
      <vt:lpstr>four  large  none  only  put around</vt:lpstr>
      <vt:lpstr>four  large  none  only  put around</vt:lpstr>
      <vt:lpstr>four  large  none  only  put around</vt:lpstr>
      <vt:lpstr>four  large  none  only  put around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47</cp:revision>
  <dcterms:created xsi:type="dcterms:W3CDTF">2016-09-27T16:24:53Z</dcterms:created>
  <dcterms:modified xsi:type="dcterms:W3CDTF">2017-03-13T17:13:19Z</dcterms:modified>
</cp:coreProperties>
</file>