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5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25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2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5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3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8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9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15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7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5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81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F9873-83E6-43F8-958D-BD417F413C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7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 Week 2</a:t>
            </a:r>
            <a:br>
              <a:rPr lang="en-US" dirty="0" smtClean="0"/>
            </a:br>
            <a:r>
              <a:rPr lang="en-US" sz="2800" dirty="0" smtClean="0"/>
              <a:t>Wonders- High Frequency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it like where you live?</a:t>
            </a:r>
          </a:p>
          <a:p>
            <a:endParaRPr lang="en-US" dirty="0"/>
          </a:p>
        </p:txBody>
      </p:sp>
      <p:pic>
        <p:nvPicPr>
          <p:cNvPr id="1026" name="Picture 2" descr="C:\Users\kneukomm\AppData\Local\Microsoft\Windows\INetCache\IE\DW4MDY5J\Oklahoma_city_downtow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800600"/>
            <a:ext cx="3124200" cy="1841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kneukomm\AppData\Local\Microsoft\Windows\INetCache\IE\DW4MDY5J\Flickr_-_Nicholas_T_-_Country_View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111" y="4753219"/>
            <a:ext cx="2673119" cy="1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240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Chant the word as it appears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dirty="0" smtClean="0"/>
              <a:t>down</a:t>
            </a:r>
          </a:p>
          <a:p>
            <a:pPr marL="0" indent="0" algn="ctr">
              <a:buNone/>
            </a:pPr>
            <a:r>
              <a:rPr lang="en-US" sz="6600" dirty="0" smtClean="0"/>
              <a:t>up</a:t>
            </a:r>
          </a:p>
          <a:p>
            <a:pPr marL="0" indent="0" algn="ctr">
              <a:buNone/>
            </a:pPr>
            <a:r>
              <a:rPr lang="en-US" sz="6600" dirty="0" smtClean="0"/>
              <a:t>out</a:t>
            </a:r>
          </a:p>
          <a:p>
            <a:pPr marL="0" indent="0" algn="ctr">
              <a:buNone/>
            </a:pPr>
            <a:r>
              <a:rPr lang="en-US" sz="6600" dirty="0" smtClean="0"/>
              <a:t>very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6963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		up		out		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I am _____ little.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505200" y="4533731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very</a:t>
            </a:r>
            <a:endParaRPr lang="en-US" sz="6000" dirty="0"/>
          </a:p>
        </p:txBody>
      </p:sp>
      <p:pic>
        <p:nvPicPr>
          <p:cNvPr id="5" name="Picture 2" descr="C:\Users\kneukomm\AppData\Local\Microsoft\Windows\INetCache\IE\YI7AN42H\Cute_Little_Baby_Sleep_Open_His_Mouth_HD_Wallpaper-1920x1200-cutelittlebabies.blogspot.com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821928"/>
            <a:ext cx="4343400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57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		up		out		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</a:rPr>
              <a:t>We can go ____ to play.</a:t>
            </a:r>
            <a:endParaRPr lang="en-US" sz="6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3400" y="4514671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4">
                    <a:lumMod val="75000"/>
                  </a:schemeClr>
                </a:solidFill>
              </a:rPr>
              <a:t>out</a:t>
            </a:r>
            <a:endParaRPr lang="en-US" sz="7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2" descr="C:\Users\kneukomm\AppData\Local\Microsoft\Windows\INetCache\IE\DW4MDY5J\park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18750"/>
            <a:ext cx="3814826" cy="254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68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		up		out		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Look ____ here at the cat and the dog.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4447822"/>
            <a:ext cx="1714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up</a:t>
            </a:r>
            <a:endParaRPr lang="en-US" sz="4400" dirty="0"/>
          </a:p>
        </p:txBody>
      </p:sp>
      <p:pic>
        <p:nvPicPr>
          <p:cNvPr id="4100" name="Picture 4" descr="C:\Users\kneukomm\AppData\Local\Microsoft\Windows\INetCache\IE\EHRHPKOK\dog_and_cat_on_whit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840" y="2468880"/>
            <a:ext cx="2560320" cy="19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04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		up		out		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She sat _____ with me.</a:t>
            </a:r>
            <a:endParaRPr lang="en-US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4572000"/>
            <a:ext cx="259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tx2">
                    <a:lumMod val="75000"/>
                  </a:schemeClr>
                </a:solidFill>
              </a:rPr>
              <a:t>down</a:t>
            </a:r>
            <a:endParaRPr lang="en-US" sz="6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 descr="C:\Users\kneukomm\AppData\Local\Microsoft\Windows\INetCache\IE\O7FF34GA\kidsSittin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7" y="2324100"/>
            <a:ext cx="271462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47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59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Unit 1 Week 2 Wonders- High Frequency Words</vt:lpstr>
      <vt:lpstr>Chant the word as it appears</vt:lpstr>
      <vt:lpstr>down  up  out  very</vt:lpstr>
      <vt:lpstr>down  up  out  very</vt:lpstr>
      <vt:lpstr>down  up  out  very</vt:lpstr>
      <vt:lpstr>down  up  out  very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Week 1</dc:title>
  <dc:creator>Kelly Neukomm</dc:creator>
  <cp:lastModifiedBy>Jacqueline Findlay</cp:lastModifiedBy>
  <cp:revision>8</cp:revision>
  <dcterms:created xsi:type="dcterms:W3CDTF">2016-09-27T16:24:53Z</dcterms:created>
  <dcterms:modified xsi:type="dcterms:W3CDTF">2016-09-28T20:34:53Z</dcterms:modified>
</cp:coreProperties>
</file>