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3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9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7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8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9873-83E6-43F8-958D-BD417F413CB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2F91-D944-40B3-9B60-CED940A0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7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Week 4</a:t>
            </a:r>
            <a:br>
              <a:rPr lang="en-US" dirty="0" smtClean="0"/>
            </a:br>
            <a:r>
              <a:rPr lang="en-US" sz="2800" dirty="0" smtClean="0"/>
              <a:t>Wonders- High Frequency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dirty="0" smtClean="0"/>
              <a:t>What do friends do together?</a:t>
            </a:r>
          </a:p>
          <a:p>
            <a:endParaRPr lang="en-US" dirty="0"/>
          </a:p>
        </p:txBody>
      </p:sp>
      <p:pic>
        <p:nvPicPr>
          <p:cNvPr id="5" name="Picture 2" descr="C:\Users\kneukomm\AppData\Local\Microsoft\Windows\INetCache\IE\YI7AN42H\log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6" y="4542500"/>
            <a:ext cx="22574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2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the word as it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fun</a:t>
            </a:r>
          </a:p>
          <a:p>
            <a:pPr marL="0" indent="0" algn="ctr">
              <a:buNone/>
            </a:pPr>
            <a:r>
              <a:rPr lang="en-US" sz="6600" dirty="0" smtClean="0"/>
              <a:t>make</a:t>
            </a:r>
          </a:p>
          <a:p>
            <a:pPr marL="0" indent="0" algn="ctr">
              <a:buNone/>
            </a:pPr>
            <a:r>
              <a:rPr lang="en-US" sz="6600" dirty="0" smtClean="0"/>
              <a:t>they</a:t>
            </a:r>
          </a:p>
          <a:p>
            <a:pPr marL="0" indent="0" algn="ctr">
              <a:buNone/>
            </a:pPr>
            <a:r>
              <a:rPr lang="en-US" sz="6600" dirty="0" smtClean="0"/>
              <a:t>too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696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		make	they	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_____ will play and win!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529159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They</a:t>
            </a:r>
            <a:endParaRPr lang="en-US" sz="6000" dirty="0"/>
          </a:p>
        </p:txBody>
      </p:sp>
      <p:pic>
        <p:nvPicPr>
          <p:cNvPr id="2050" name="Picture 2" descr="C:\Users\kneukomm\AppData\Local\Microsoft\Windows\INetCache\IE\EHRHPKOK\metzgarpau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632200" cy="243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		make	they	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Do you like dogs, ____?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452596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</a:rPr>
              <a:t>too</a:t>
            </a:r>
            <a:endParaRPr lang="en-US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kneukomm\AppData\Local\Microsoft\Windows\INetCache\IE\YI7AN42H\Dog-Puppy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33" y="1988782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68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		make	they	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It is _____ to play!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310467" y="5105400"/>
            <a:ext cx="171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fun</a:t>
            </a:r>
            <a:endParaRPr lang="en-US" sz="4400" dirty="0"/>
          </a:p>
        </p:txBody>
      </p:sp>
      <p:pic>
        <p:nvPicPr>
          <p:cNvPr id="4098" name="Picture 2" descr="C:\Users\kneukomm\AppData\Local\Microsoft\Windows\INetCache\IE\EHRHPKOK\children-playing-slide_PCH_148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362200"/>
            <a:ext cx="28575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		make	they	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We will ______ a doll. 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5720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make</a:t>
            </a:r>
            <a:endParaRPr 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kneukomm\AppData\Local\Microsoft\Windows\INetCache\IE\YI7AN42H\doll_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1447800"/>
            <a:ext cx="27686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1 Week 4 Wonders- High Frequency Words</vt:lpstr>
      <vt:lpstr>Chant the word as it appears</vt:lpstr>
      <vt:lpstr>fun  make they too</vt:lpstr>
      <vt:lpstr>fun  make they too</vt:lpstr>
      <vt:lpstr>fun  make they too</vt:lpstr>
      <vt:lpstr>fun  make they too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Week 1</dc:title>
  <dc:creator>Kelly Neukomm</dc:creator>
  <cp:lastModifiedBy>Jacqueline Findlay</cp:lastModifiedBy>
  <cp:revision>10</cp:revision>
  <dcterms:created xsi:type="dcterms:W3CDTF">2016-09-27T16:24:53Z</dcterms:created>
  <dcterms:modified xsi:type="dcterms:W3CDTF">2016-10-03T17:57:30Z</dcterms:modified>
</cp:coreProperties>
</file>