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9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7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Week 5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dirty="0" smtClean="0"/>
              <a:t>How does your body move?</a:t>
            </a:r>
          </a:p>
          <a:p>
            <a:endParaRPr lang="en-US" dirty="0"/>
          </a:p>
        </p:txBody>
      </p:sp>
      <p:pic>
        <p:nvPicPr>
          <p:cNvPr id="1026" name="Picture 2" descr="C:\Users\kneukomm\AppData\Local\Microsoft\Windows\INetCache\IE\O7FF34GA\stretch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48200"/>
            <a:ext cx="296432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it!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jump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move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run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two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0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jump</a:t>
            </a:r>
          </a:p>
          <a:p>
            <a:pPr marL="0" indent="0" algn="ctr">
              <a:buNone/>
            </a:pPr>
            <a:r>
              <a:rPr lang="en-US" sz="6600" dirty="0" smtClean="0"/>
              <a:t>move</a:t>
            </a:r>
          </a:p>
          <a:p>
            <a:pPr marL="0" indent="0" algn="ctr">
              <a:buNone/>
            </a:pPr>
            <a:r>
              <a:rPr lang="en-US" sz="6600" dirty="0" smtClean="0"/>
              <a:t>run</a:t>
            </a:r>
          </a:p>
          <a:p>
            <a:pPr marL="0" indent="0" algn="ctr">
              <a:buNone/>
            </a:pPr>
            <a:r>
              <a:rPr lang="en-US" sz="6600" dirty="0" smtClean="0"/>
              <a:t>two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	move	run		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Can you ____  this box?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44196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move</a:t>
            </a:r>
            <a:endParaRPr lang="en-US" sz="6000" dirty="0"/>
          </a:p>
        </p:txBody>
      </p:sp>
      <p:pic>
        <p:nvPicPr>
          <p:cNvPr id="5" name="Picture 2" descr="C:\Users\kneukomm\AppData\Local\Microsoft\Windows\INetCache\IE\YI7AN42H\mov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95400"/>
            <a:ext cx="333128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	move	run		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Brad has ____ black cats.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4562649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</a:rPr>
              <a:t>two</a:t>
            </a:r>
            <a:endParaRPr lang="en-US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 descr="C:\Users\kneukomm\AppData\Local\Microsoft\Windows\INetCache\IE\YI7AN42H\225px-Blackcat-Lilit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998905"/>
            <a:ext cx="2057400" cy="260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neukomm\AppData\Local\Microsoft\Windows\INetCache\IE\YI7AN42H\225px-Blackcat-Lilit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56609"/>
            <a:ext cx="2057400" cy="260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	move	run		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The frog likes to ______.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5071533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jump</a:t>
            </a:r>
            <a:endParaRPr lang="en-US" sz="4400" dirty="0"/>
          </a:p>
        </p:txBody>
      </p:sp>
      <p:pic>
        <p:nvPicPr>
          <p:cNvPr id="5" name="Picture 2" descr="C:\Users\kneukomm\AppData\Local\Microsoft\Windows\INetCache\IE\YI7AN42H\Blue-Poison-Dart-Frog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67" y="13716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	move	run		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We will ____ to school. 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4543778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run</a:t>
            </a:r>
            <a:endParaRPr 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kneukomm\AppData\Local\Microsoft\Windows\INetCache\IE\YI7AN42H\doll_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1447800"/>
            <a:ext cx="27686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1 Week 5 Wonders- High Frequency Words</vt:lpstr>
      <vt:lpstr>Spell it!</vt:lpstr>
      <vt:lpstr>Chant the word as it appears</vt:lpstr>
      <vt:lpstr>jump move run  two</vt:lpstr>
      <vt:lpstr>jump move run  two</vt:lpstr>
      <vt:lpstr>jump move run  two</vt:lpstr>
      <vt:lpstr>jump move run  two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12</cp:revision>
  <dcterms:created xsi:type="dcterms:W3CDTF">2016-09-27T16:24:53Z</dcterms:created>
  <dcterms:modified xsi:type="dcterms:W3CDTF">2016-10-12T12:46:47Z</dcterms:modified>
</cp:coreProperties>
</file>