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78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F0F9873-83E6-43F8-958D-BD417F413CB8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F0F9873-83E6-43F8-958D-BD417F413CB8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F0F9873-83E6-43F8-958D-BD417F413CB8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F0F9873-83E6-43F8-958D-BD417F413CB8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F0F9873-83E6-43F8-958D-BD417F413CB8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F0F9873-83E6-43F8-958D-BD417F413CB8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F0F9873-83E6-43F8-958D-BD417F413CB8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F0F9873-83E6-43F8-958D-BD417F413CB8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F0F9873-83E6-43F8-958D-BD417F413CB8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/>
          <a:lstStyle/>
          <a:p>
            <a:r>
              <a:rPr lang="en-US" dirty="0" smtClean="0"/>
              <a:t>Unit 2 Week 1</a:t>
            </a:r>
            <a:br>
              <a:rPr lang="en-US" dirty="0" smtClean="0"/>
            </a:br>
            <a:r>
              <a:rPr lang="en-US" sz="2800" dirty="0" smtClean="0"/>
              <a:t>Wonders- High Frequency Words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1981200"/>
            <a:ext cx="6400800" cy="9144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What jobs need to be done in a community?</a:t>
            </a:r>
          </a:p>
          <a:p>
            <a:endParaRPr lang="en-US" dirty="0"/>
          </a:p>
        </p:txBody>
      </p:sp>
      <p:pic>
        <p:nvPicPr>
          <p:cNvPr id="1026" name="Picture 2" descr="C:\Users\kneukomm\AppData\Local\Microsoft\Windows\INetCache\IE\YI7AN42H\istockphoto_5230342-children-and-occupations-professions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276600"/>
            <a:ext cx="3474720" cy="3474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924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Chant the word as it appears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5715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600" dirty="0" smtClean="0"/>
              <a:t>again</a:t>
            </a:r>
          </a:p>
          <a:p>
            <a:pPr marL="0" indent="0" algn="ctr">
              <a:buNone/>
            </a:pPr>
            <a:r>
              <a:rPr lang="en-US" sz="6600" dirty="0" smtClean="0"/>
              <a:t>help</a:t>
            </a:r>
          </a:p>
          <a:p>
            <a:pPr marL="0" indent="0" algn="ctr">
              <a:buNone/>
            </a:pPr>
            <a:r>
              <a:rPr lang="en-US" sz="6600" dirty="0" smtClean="0"/>
              <a:t>new</a:t>
            </a:r>
          </a:p>
          <a:p>
            <a:pPr marL="0" indent="0" algn="ctr">
              <a:buNone/>
            </a:pPr>
            <a:r>
              <a:rPr lang="en-US" sz="6600" dirty="0" smtClean="0"/>
              <a:t>there</a:t>
            </a:r>
          </a:p>
          <a:p>
            <a:pPr marL="0" indent="0" algn="ctr">
              <a:buNone/>
            </a:pPr>
            <a:r>
              <a:rPr lang="en-US" sz="6600" dirty="0" smtClean="0"/>
              <a:t>use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869635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again   help   new   there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910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US" sz="6000" dirty="0" smtClean="0"/>
          </a:p>
          <a:p>
            <a:pPr marL="0" indent="0">
              <a:buNone/>
            </a:pPr>
            <a:endParaRPr lang="en-US" sz="6000" dirty="0"/>
          </a:p>
          <a:p>
            <a:pPr marL="0" indent="0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 Tell Ben to use a ____.</a:t>
            </a:r>
            <a:endParaRPr lang="en-US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6629400" y="4433286"/>
            <a:ext cx="2743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net</a:t>
            </a:r>
            <a:endParaRPr lang="en-US" sz="6000" dirty="0"/>
          </a:p>
        </p:txBody>
      </p:sp>
      <p:pic>
        <p:nvPicPr>
          <p:cNvPr id="5" name="Picture 2" descr="C:\Users\kneukomm\AppData\Local\Microsoft\Windows\INetCache\IE\O7FF34GA\Kite-net-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4736" y="1371431"/>
            <a:ext cx="2667000" cy="355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4578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again   help   new   there  </a:t>
            </a:r>
            <a:r>
              <a:rPr lang="en-US" sz="4000" dirty="0" smtClean="0"/>
              <a:t>use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600" dirty="0" smtClean="0">
                <a:solidFill>
                  <a:schemeClr val="accent4">
                    <a:lumMod val="75000"/>
                  </a:schemeClr>
                </a:solidFill>
              </a:rPr>
              <a:t>Will you help the ____ kid?</a:t>
            </a:r>
            <a:endParaRPr lang="en-US" sz="66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43132" y="4114800"/>
            <a:ext cx="18626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accent4">
                    <a:lumMod val="75000"/>
                  </a:schemeClr>
                </a:solidFill>
              </a:rPr>
              <a:t>new</a:t>
            </a:r>
            <a:endParaRPr lang="en-US" sz="72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3077" name="Picture 5" descr="C:\Users\kneukomm\AppData\Local\Microsoft\Windows\INetCache\IE\YI7AN42H\homework-clip-art-K9iRby4ce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371600"/>
            <a:ext cx="4563220" cy="3194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7680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again   help   new   there   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400" dirty="0" smtClean="0"/>
              <a:t>Can you  ____ fix this mess?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3310467" y="5105400"/>
            <a:ext cx="17145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help</a:t>
            </a:r>
            <a:endParaRPr lang="en-US" sz="4400" dirty="0"/>
          </a:p>
        </p:txBody>
      </p:sp>
      <p:pic>
        <p:nvPicPr>
          <p:cNvPr id="6" name="Picture 2" descr="C:\Users\kneukomm\AppData\Local\Microsoft\Windows\INetCache\IE\DW4MDY5J\kidsclean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133600"/>
            <a:ext cx="3124730" cy="2528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6042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again   help   new   there   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000" dirty="0" smtClean="0">
                <a:solidFill>
                  <a:srgbClr val="FF0000"/>
                </a:solidFill>
              </a:rPr>
              <a:t>Jen fell down _____.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38800" y="4724400"/>
            <a:ext cx="2590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again</a:t>
            </a:r>
            <a:endParaRPr lang="en-US" sz="6600" dirty="0">
              <a:solidFill>
                <a:srgbClr val="FF0000"/>
              </a:solidFill>
            </a:endParaRPr>
          </a:p>
        </p:txBody>
      </p:sp>
      <p:pic>
        <p:nvPicPr>
          <p:cNvPr id="5123" name="Picture 3" descr="C:\Users\kneukomm\AppData\Local\Microsoft\Windows\INetCache\IE\EHRHPKOK\796px-Toddler_running_and_falling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8896" y="2514600"/>
            <a:ext cx="2813304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9476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458200" cy="1399032"/>
          </a:xfrm>
        </p:spPr>
        <p:txBody>
          <a:bodyPr/>
          <a:lstStyle/>
          <a:p>
            <a:r>
              <a:rPr lang="en-US" dirty="0"/>
              <a:t>again   help   new   there   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0"/>
            <a:ext cx="8229600" cy="1120808"/>
          </a:xfrm>
        </p:spPr>
        <p:txBody>
          <a:bodyPr>
            <a:normAutofit/>
          </a:bodyPr>
          <a:lstStyle/>
          <a:p>
            <a:r>
              <a:rPr lang="en-US" dirty="0" smtClean="0"/>
              <a:t>________ is my red pen. </a:t>
            </a:r>
          </a:p>
          <a:p>
            <a:endParaRPr lang="en-US" dirty="0"/>
          </a:p>
          <a:p>
            <a:endParaRPr lang="en-US" sz="19200" dirty="0"/>
          </a:p>
          <a:p>
            <a:pPr marL="0" indent="0">
              <a:buNone/>
            </a:pPr>
            <a:endParaRPr lang="en-US" sz="19200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146" name="Picture 2" descr="C:\Users\kneukomm\AppData\Local\Microsoft\Windows\INetCache\IE\O7FF34GA\red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828800"/>
            <a:ext cx="2286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 rot="227330" flipH="1" flipV="1">
            <a:off x="1175331" y="4179332"/>
            <a:ext cx="2101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54365" y="51816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There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70383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275</TotalTime>
  <Words>86</Words>
  <Application>Microsoft Office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Verve</vt:lpstr>
      <vt:lpstr>Unit 2 Week 1 Wonders- High Frequency Words</vt:lpstr>
      <vt:lpstr>Chant the word as it appears</vt:lpstr>
      <vt:lpstr>again   help   new   there use</vt:lpstr>
      <vt:lpstr>again   help   new   there  use</vt:lpstr>
      <vt:lpstr>again   help   new   there   use</vt:lpstr>
      <vt:lpstr>again   help   new   there   use</vt:lpstr>
      <vt:lpstr>again   help   new   there   use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Week 1</dc:title>
  <dc:creator>Kelly Neukomm</dc:creator>
  <cp:lastModifiedBy>Jacqueline Findlay</cp:lastModifiedBy>
  <cp:revision>13</cp:revision>
  <dcterms:created xsi:type="dcterms:W3CDTF">2016-09-27T16:24:53Z</dcterms:created>
  <dcterms:modified xsi:type="dcterms:W3CDTF">2016-10-26T17:57:56Z</dcterms:modified>
</cp:coreProperties>
</file>