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7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0F9873-83E6-43F8-958D-BD417F413CB8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/>
          <a:lstStyle/>
          <a:p>
            <a:r>
              <a:rPr lang="en-US" dirty="0" smtClean="0"/>
              <a:t>Unit 2 Week 3</a:t>
            </a:r>
            <a:br>
              <a:rPr lang="en-US" dirty="0" smtClean="0"/>
            </a:br>
            <a:r>
              <a:rPr lang="en-US" sz="2800" dirty="0" smtClean="0"/>
              <a:t>Wonders- High Frequency Words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1981200"/>
            <a:ext cx="6400800" cy="9144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Where do animals live together?</a:t>
            </a:r>
          </a:p>
          <a:p>
            <a:endParaRPr lang="en-US" dirty="0"/>
          </a:p>
        </p:txBody>
      </p:sp>
      <p:pic>
        <p:nvPicPr>
          <p:cNvPr id="1026" name="Picture 2" descr="Image result for at a pond wond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667000"/>
            <a:ext cx="5827059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924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Chant the word as it appears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229600" cy="5715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600" dirty="0" smtClean="0"/>
              <a:t>eat</a:t>
            </a:r>
          </a:p>
          <a:p>
            <a:pPr marL="0" indent="0" algn="ctr">
              <a:buNone/>
            </a:pPr>
            <a:r>
              <a:rPr lang="en-US" sz="6600" dirty="0" smtClean="0"/>
              <a:t>no</a:t>
            </a:r>
          </a:p>
          <a:p>
            <a:pPr marL="0" indent="0" algn="ctr">
              <a:buNone/>
            </a:pPr>
            <a:r>
              <a:rPr lang="en-US" sz="6600" dirty="0" smtClean="0"/>
              <a:t>of</a:t>
            </a:r>
          </a:p>
          <a:p>
            <a:pPr marL="0" indent="0" algn="ctr">
              <a:buNone/>
            </a:pPr>
            <a:r>
              <a:rPr lang="en-US" sz="6600" dirty="0" smtClean="0"/>
              <a:t>under</a:t>
            </a:r>
          </a:p>
          <a:p>
            <a:pPr marL="0" indent="0" algn="ctr">
              <a:buNone/>
            </a:pPr>
            <a:r>
              <a:rPr lang="en-US" sz="6600" dirty="0" smtClean="0"/>
              <a:t>who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869635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431"/>
            <a:ext cx="8229600" cy="1143000"/>
          </a:xfrm>
        </p:spPr>
        <p:txBody>
          <a:bodyPr/>
          <a:lstStyle/>
          <a:p>
            <a:r>
              <a:rPr lang="en-US" dirty="0" smtClean="0"/>
              <a:t>	eat   no    of   under   who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910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US" sz="6000" dirty="0" smtClean="0"/>
          </a:p>
          <a:p>
            <a:pPr marL="0" indent="0">
              <a:buNone/>
            </a:pPr>
            <a:endParaRPr lang="en-US" sz="6000" dirty="0"/>
          </a:p>
          <a:p>
            <a:pPr marL="0" indent="0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 What do you like to ____?</a:t>
            </a:r>
            <a:endParaRPr lang="en-US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6838066" y="4589554"/>
            <a:ext cx="2743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eat</a:t>
            </a:r>
            <a:endParaRPr lang="en-US" sz="6000" dirty="0"/>
          </a:p>
        </p:txBody>
      </p:sp>
      <p:pic>
        <p:nvPicPr>
          <p:cNvPr id="2050" name="Picture 2" descr="C:\Users\kneukomm\AppData\Local\Microsoft\Windows\INetCache\IE\DW4MDY5J\pancake_cartoon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1862" y="2371725"/>
            <a:ext cx="2200275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4578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eat   no    of   under   who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6600" dirty="0" smtClean="0">
                <a:solidFill>
                  <a:schemeClr val="accent4">
                    <a:lumMod val="75000"/>
                  </a:schemeClr>
                </a:solidFill>
              </a:rPr>
              <a:t>The dog hid _____ the bed. </a:t>
            </a:r>
            <a:endParaRPr lang="en-US" sz="66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55822" y="4340578"/>
            <a:ext cx="2667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chemeClr val="accent4">
                    <a:lumMod val="75000"/>
                  </a:schemeClr>
                </a:solidFill>
              </a:rPr>
              <a:t>under</a:t>
            </a:r>
            <a:endParaRPr lang="en-US" sz="60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3074" name="Picture 2" descr="C:\Users\kneukomm\AppData\Local\Microsoft\Windows\INetCache\IE\EHRHPKOK\0871.dog-under-bed-400x30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9322" y="1371600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7680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5228" y="609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eat   no    of   under   who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400" dirty="0" smtClean="0"/>
              <a:t>The trunk has lots ___ stuff in it.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5181600" y="4726321"/>
            <a:ext cx="17145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of</a:t>
            </a:r>
            <a:endParaRPr lang="en-US" sz="4400" dirty="0"/>
          </a:p>
        </p:txBody>
      </p:sp>
      <p:pic>
        <p:nvPicPr>
          <p:cNvPr id="4098" name="Picture 2" descr="C:\Users\kneukomm\AppData\Local\Microsoft\Windows\INetCache\IE\EHRHPKOK\storage-trunk-leather-effect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045915"/>
            <a:ext cx="2773208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6042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eat   no    of   under   who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6000" dirty="0" smtClean="0">
                <a:solidFill>
                  <a:srgbClr val="FF0000"/>
                </a:solidFill>
              </a:rPr>
              <a:t>______ is it?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43200" y="4724400"/>
            <a:ext cx="2590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Who</a:t>
            </a:r>
            <a:endParaRPr lang="en-US" sz="6600" dirty="0">
              <a:solidFill>
                <a:srgbClr val="FF0000"/>
              </a:solidFill>
            </a:endParaRPr>
          </a:p>
        </p:txBody>
      </p:sp>
      <p:pic>
        <p:nvPicPr>
          <p:cNvPr id="5122" name="Picture 2" descr="C:\Users\kneukomm\AppData\Local\Microsoft\Windows\INetCache\IE\DW4MDY5J\door-cartoon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9544" y="1828800"/>
            <a:ext cx="2329962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9476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458200" cy="1399032"/>
          </a:xfrm>
        </p:spPr>
        <p:txBody>
          <a:bodyPr/>
          <a:lstStyle/>
          <a:p>
            <a:pPr algn="ctr"/>
            <a:r>
              <a:rPr lang="en-US" dirty="0"/>
              <a:t>eat   no    of   under   who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10200"/>
            <a:ext cx="8229600" cy="11208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____, you can eat that!</a:t>
            </a:r>
          </a:p>
          <a:p>
            <a:endParaRPr lang="en-US" dirty="0"/>
          </a:p>
          <a:p>
            <a:endParaRPr lang="en-US" sz="19200" dirty="0"/>
          </a:p>
          <a:p>
            <a:pPr marL="0" indent="0">
              <a:buNone/>
            </a:pPr>
            <a:endParaRPr lang="en-US" sz="192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227330" flipH="1" flipV="1">
            <a:off x="1175331" y="4179332"/>
            <a:ext cx="2101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54365" y="5374942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No</a:t>
            </a:r>
            <a:endParaRPr lang="en-US" sz="3600" dirty="0"/>
          </a:p>
        </p:txBody>
      </p:sp>
      <p:pic>
        <p:nvPicPr>
          <p:cNvPr id="6146" name="Picture 2" descr="C:\Users\kneukomm\AppData\Local\Microsoft\Windows\INetCache\IE\YI7AN42H\no-food-drink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7613" y="2354613"/>
            <a:ext cx="2148773" cy="2148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0383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307</TotalTime>
  <Words>79</Words>
  <Application>Microsoft Office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Unit 2 Week 3 Wonders- High Frequency Words</vt:lpstr>
      <vt:lpstr>Chant the word as it appears</vt:lpstr>
      <vt:lpstr> eat   no    of   under   who</vt:lpstr>
      <vt:lpstr>eat   no    of   under   who</vt:lpstr>
      <vt:lpstr>eat   no    of   under   who</vt:lpstr>
      <vt:lpstr>eat   no    of   under   who</vt:lpstr>
      <vt:lpstr>eat   no    of   under   who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Week 1</dc:title>
  <dc:creator>Kelly Neukomm</dc:creator>
  <cp:lastModifiedBy>Jacqueline Findlay</cp:lastModifiedBy>
  <cp:revision>18</cp:revision>
  <dcterms:created xsi:type="dcterms:W3CDTF">2016-09-27T16:24:53Z</dcterms:created>
  <dcterms:modified xsi:type="dcterms:W3CDTF">2016-11-09T18:45:23Z</dcterms:modified>
</cp:coreProperties>
</file>