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2 Week 5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How can you find your way around?</a:t>
            </a:r>
            <a:endParaRPr lang="en-US" dirty="0"/>
          </a:p>
        </p:txBody>
      </p:sp>
      <p:pic>
        <p:nvPicPr>
          <p:cNvPr id="1026" name="Picture 2" descr="C:\Users\kneukomm\AppData\Local\Microsoft\Windows\INetCache\IE\EHRHPKOK\us-time-zone-ma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2" y="3048000"/>
            <a:ext cx="406717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around</a:t>
            </a:r>
          </a:p>
          <a:p>
            <a:pPr marL="0" indent="0" algn="ctr">
              <a:buNone/>
            </a:pPr>
            <a:r>
              <a:rPr lang="en-US" sz="6600" dirty="0" smtClean="0"/>
              <a:t>by</a:t>
            </a:r>
          </a:p>
          <a:p>
            <a:pPr marL="0" indent="0" algn="ctr">
              <a:buNone/>
            </a:pPr>
            <a:r>
              <a:rPr lang="en-US" sz="6600" dirty="0" smtClean="0"/>
              <a:t>many</a:t>
            </a:r>
          </a:p>
          <a:p>
            <a:pPr marL="0" indent="0" algn="ctr">
              <a:buNone/>
            </a:pPr>
            <a:r>
              <a:rPr lang="en-US" sz="6600" dirty="0" smtClean="0"/>
              <a:t>place</a:t>
            </a:r>
          </a:p>
          <a:p>
            <a:pPr marL="0" indent="0" algn="ctr">
              <a:buNone/>
            </a:pPr>
            <a:r>
              <a:rPr lang="en-US" sz="6600" dirty="0" smtClean="0"/>
              <a:t>walk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around      by</a:t>
            </a:r>
            <a:r>
              <a:rPr lang="en-US" dirty="0"/>
              <a:t> </a:t>
            </a:r>
            <a:r>
              <a:rPr lang="en-US" dirty="0" smtClean="0"/>
              <a:t>  many	place	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Seth wants to ____ with you!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38100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walk</a:t>
            </a:r>
            <a:endParaRPr lang="en-US" sz="6000" dirty="0"/>
          </a:p>
        </p:txBody>
      </p:sp>
      <p:pic>
        <p:nvPicPr>
          <p:cNvPr id="2050" name="Picture 2" descr="C:\Users\kneukomm\AppData\Local\Microsoft\Windows\INetCache\IE\O7FF34GA\hik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2" y="1733550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around      by   many	place	walk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Pam sat ___ Chad at lunch.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0386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by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neukomm\AppData\Local\Microsoft\Windows\INetCache\IE\O7FF34GA\piu-sitt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857625" cy="268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28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around      by   many	place	walk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The top spins _________.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41910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around</a:t>
            </a:r>
            <a:endParaRPr lang="en-US" sz="4400" dirty="0"/>
          </a:p>
        </p:txBody>
      </p:sp>
      <p:pic>
        <p:nvPicPr>
          <p:cNvPr id="4101" name="Picture 5" descr="C:\Users\kneukomm\AppData\Local\Microsoft\Windows\INetCache\IE\YI7AN42H\spinning_color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284"/>
            <a:ext cx="3188715" cy="237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around      by   many	place	walk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____ girls like to run track.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0386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Many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kneukomm\AppData\Local\Microsoft\Windows\INetCache\IE\EHRHPKOK\GMoline1-ful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59846"/>
            <a:ext cx="388717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/>
          <a:lstStyle/>
          <a:p>
            <a:pPr algn="ctr"/>
            <a:r>
              <a:rPr lang="en-US" dirty="0"/>
              <a:t>around      by   many	place	walk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This is a good _______ to sit.</a:t>
            </a:r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5374942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place</a:t>
            </a:r>
            <a:endParaRPr lang="en-US" sz="3600" dirty="0"/>
          </a:p>
        </p:txBody>
      </p:sp>
      <p:pic>
        <p:nvPicPr>
          <p:cNvPr id="6147" name="Picture 3" descr="C:\Users\kneukomm\AppData\Local\Microsoft\Windows\INetCache\IE\O7FF34GA\THE_BOMB_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86025"/>
            <a:ext cx="19050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419</TotalTime>
  <Words>77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Unit 2 Week 5 Wonders- High Frequency Words</vt:lpstr>
      <vt:lpstr>Chant the word as it appears</vt:lpstr>
      <vt:lpstr>around      by   many place walk</vt:lpstr>
      <vt:lpstr>around      by   many place walk</vt:lpstr>
      <vt:lpstr>around      by   many place walk</vt:lpstr>
      <vt:lpstr>around      by   many place walk</vt:lpstr>
      <vt:lpstr>around      by   many place walk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23</cp:revision>
  <dcterms:created xsi:type="dcterms:W3CDTF">2016-09-27T16:24:53Z</dcterms:created>
  <dcterms:modified xsi:type="dcterms:W3CDTF">2016-11-30T18:56:12Z</dcterms:modified>
</cp:coreProperties>
</file>