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F0F9873-83E6-43F8-958D-BD417F413CB8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3 Week 3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What is a folktale?</a:t>
            </a:r>
            <a:endParaRPr lang="en-US" dirty="0"/>
          </a:p>
        </p:txBody>
      </p:sp>
      <p:pic>
        <p:nvPicPr>
          <p:cNvPr id="1027" name="Picture 3" descr="C:\Users\kneukomm\AppData\Local\Microsoft\Windows\INetCache\IE\DW4MDY5J\gingerbread-man-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415937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any</a:t>
            </a:r>
          </a:p>
          <a:p>
            <a:pPr marL="0" indent="0" algn="ctr">
              <a:buNone/>
            </a:pPr>
            <a:r>
              <a:rPr lang="en-US" sz="6000" dirty="0" smtClean="0"/>
              <a:t>from</a:t>
            </a:r>
          </a:p>
          <a:p>
            <a:pPr marL="0" indent="0" algn="ctr">
              <a:buNone/>
            </a:pPr>
            <a:r>
              <a:rPr lang="en-US" sz="6000" dirty="0" smtClean="0"/>
              <a:t>happy</a:t>
            </a:r>
          </a:p>
          <a:p>
            <a:pPr marL="0" indent="0" algn="ctr">
              <a:buNone/>
            </a:pPr>
            <a:r>
              <a:rPr lang="en-US" sz="6000" dirty="0" smtClean="0"/>
              <a:t>once</a:t>
            </a:r>
          </a:p>
          <a:p>
            <a:pPr marL="0" indent="0" algn="ctr">
              <a:buNone/>
            </a:pPr>
            <a:r>
              <a:rPr lang="en-US" sz="6000" dirty="0" smtClean="0"/>
              <a:t>so</a:t>
            </a:r>
          </a:p>
          <a:p>
            <a:pPr marL="0" indent="0" algn="ctr">
              <a:buNone/>
            </a:pPr>
            <a:r>
              <a:rPr lang="en-US" sz="6000" dirty="0" smtClean="0"/>
              <a:t>upon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ny  from  happy  once  so 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It is hot, ___ I will play inside.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6576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so</a:t>
            </a:r>
            <a:endParaRPr lang="en-US" sz="6000" dirty="0"/>
          </a:p>
        </p:txBody>
      </p:sp>
      <p:pic>
        <p:nvPicPr>
          <p:cNvPr id="5" name="Picture 2" descr="C:\Users\kneukomm\AppData\Local\Microsoft\Windows\INetCache\IE\EHRHPKOK\1059365663_ed320bedb8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753" y="1682822"/>
            <a:ext cx="2990047" cy="200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any  from  happy  once  so upon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Do you have ____ time to play?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2138" y="3886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any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neukomm\AppData\Local\Microsoft\Windows\INetCache\IE\DW4MDY5J\Children_playing_Gaelic_football_Ajax_Ontari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02" y="1676400"/>
            <a:ext cx="3401036" cy="243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any  from  happy  once  so upon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______ I ran a mile.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44196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Once</a:t>
            </a:r>
            <a:endParaRPr lang="en-US" sz="4400" dirty="0"/>
          </a:p>
        </p:txBody>
      </p:sp>
      <p:pic>
        <p:nvPicPr>
          <p:cNvPr id="2050" name="Picture 2" descr="C:\Users\kneukomm\AppData\Local\Microsoft\Windows\INetCache\IE\EHRHPKOK\4830450079_4f831990d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1496568" cy="225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any  from  happy  once  so upon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The dog is ____ when I pet his face.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4004733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dog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neukomm\AppData\Local\Microsoft\Windows\INetCache\IE\YI7AN42H\My_pomeranian_do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21" y="2057400"/>
            <a:ext cx="1646135" cy="219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any  from  happy  once  so upon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Once _____ a time, a king had a magic stone. 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4059" y="525779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upon</a:t>
            </a:r>
            <a:endParaRPr lang="en-US" sz="3600" dirty="0"/>
          </a:p>
        </p:txBody>
      </p:sp>
      <p:pic>
        <p:nvPicPr>
          <p:cNvPr id="4098" name="Picture 2" descr="C:\Users\kneukomm\AppData\Local\Microsoft\Windows\INetCache\IE\O7FF34GA\King_Henry_I_from_NP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33" y="1523999"/>
            <a:ext cx="282685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516</TotalTime>
  <Words>103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Unit 3 Week 3 Wonders- High Frequency Words</vt:lpstr>
      <vt:lpstr>Chant the word as it appears</vt:lpstr>
      <vt:lpstr>any  from  happy  once  so upon</vt:lpstr>
      <vt:lpstr>any  from  happy  once  so upon</vt:lpstr>
      <vt:lpstr>any  from  happy  once  so upon</vt:lpstr>
      <vt:lpstr>any  from  happy  once  so upon</vt:lpstr>
      <vt:lpstr>any  from  happy  once  so upon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30</cp:revision>
  <dcterms:created xsi:type="dcterms:W3CDTF">2016-09-27T16:24:53Z</dcterms:created>
  <dcterms:modified xsi:type="dcterms:W3CDTF">2017-01-03T17:48:03Z</dcterms:modified>
</cp:coreProperties>
</file>