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F0F9873-83E6-43F8-958D-BD417F413CB8}" type="datetimeFigureOut">
              <a:rPr lang="en-US" smtClean="0"/>
              <a:t>1/9/2017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F3B2F91-D944-40B3-9B60-CED940A0E55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Unit 3 Week 4</a:t>
            </a:r>
            <a:br>
              <a:rPr lang="en-US" dirty="0" smtClean="0"/>
            </a:br>
            <a:r>
              <a:rPr lang="en-US" sz="2800" dirty="0" smtClean="0"/>
              <a:t>Wonders- High Frequency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81200"/>
            <a:ext cx="6400800" cy="914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How is life different than it was long ago?</a:t>
            </a:r>
            <a:endParaRPr lang="en-US" dirty="0"/>
          </a:p>
        </p:txBody>
      </p:sp>
      <p:pic>
        <p:nvPicPr>
          <p:cNvPr id="1026" name="Picture 2" descr="C:\Users\kneukomm\AppData\Local\Microsoft\Windows\INetCache\IE\EHRHPKOK\7016481785_ec32b1839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2800"/>
            <a:ext cx="3632658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Chant the word as it appears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/>
              <a:t>ago</a:t>
            </a:r>
          </a:p>
          <a:p>
            <a:pPr marL="0" indent="0" algn="ctr">
              <a:buNone/>
            </a:pPr>
            <a:r>
              <a:rPr lang="en-US" sz="6000" dirty="0" smtClean="0"/>
              <a:t>boy</a:t>
            </a:r>
          </a:p>
          <a:p>
            <a:pPr marL="0" indent="0" algn="ctr">
              <a:buNone/>
            </a:pPr>
            <a:r>
              <a:rPr lang="en-US" sz="6000" dirty="0" smtClean="0"/>
              <a:t>girl</a:t>
            </a:r>
          </a:p>
          <a:p>
            <a:pPr marL="0" indent="0" algn="ctr">
              <a:buNone/>
            </a:pPr>
            <a:r>
              <a:rPr lang="en-US" sz="6000" dirty="0" smtClean="0"/>
              <a:t>how</a:t>
            </a:r>
          </a:p>
          <a:p>
            <a:pPr marL="0" indent="0" algn="ctr">
              <a:buNone/>
            </a:pPr>
            <a:r>
              <a:rPr lang="en-US" sz="6000" dirty="0" smtClean="0"/>
              <a:t>old</a:t>
            </a:r>
          </a:p>
          <a:p>
            <a:pPr marL="0" indent="0" algn="ctr">
              <a:buNone/>
            </a:pPr>
            <a:r>
              <a:rPr lang="en-US" sz="6000" dirty="0" smtClean="0"/>
              <a:t>people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696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4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ago  boy  girl  how  old 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6000" dirty="0" smtClean="0"/>
              <a:t> _____ like those games.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191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People</a:t>
            </a:r>
            <a:endParaRPr lang="en-US" sz="4800" dirty="0"/>
          </a:p>
        </p:txBody>
      </p:sp>
      <p:pic>
        <p:nvPicPr>
          <p:cNvPr id="2050" name="Picture 2" descr="C:\Users\kneukomm\AppData\Local\Microsoft\Windows\INetCache\IE\DW4MDY5J\board-gam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39006"/>
            <a:ext cx="3651849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ago  boy  girl  how  old  people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A new ____ is in the class.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40386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girl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kneukomm\AppData\Local\Microsoft\Windows\INetCache\IE\EHRHPKOK\girl-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1361211" cy="245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ago  boy  girl  how  old  people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______ will you get home?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4196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How</a:t>
            </a:r>
            <a:endParaRPr lang="en-US" sz="4400" dirty="0"/>
          </a:p>
        </p:txBody>
      </p:sp>
      <p:pic>
        <p:nvPicPr>
          <p:cNvPr id="4099" name="Picture 3" descr="C:\Users\kneukomm\AppData\Local\Microsoft\Windows\INetCache\IE\YI7AN42H\operaciones-comercio-exterio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08" y="2057400"/>
            <a:ext cx="2686051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0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ago  boy  girl  how  old  people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The lake froze five days ______.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4876800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ago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kneukomm\AppData\Local\Microsoft\Windows\INetCache\IE\O7FF34GA\2013-09-05_2110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04988"/>
            <a:ext cx="3590925" cy="23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84582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ago  boy  girl  how  old  people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120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Pete is a nice _______.</a:t>
            </a:r>
          </a:p>
          <a:p>
            <a:endParaRPr lang="en-US" dirty="0"/>
          </a:p>
          <a:p>
            <a:endParaRPr lang="en-US" sz="19200" dirty="0"/>
          </a:p>
          <a:p>
            <a:pPr marL="0" indent="0">
              <a:buNone/>
            </a:pPr>
            <a:endParaRPr lang="en-US" sz="19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27330" flipH="1" flipV="1">
            <a:off x="1175331" y="4179332"/>
            <a:ext cx="210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5410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boy</a:t>
            </a:r>
            <a:endParaRPr lang="en-US" sz="3600" dirty="0"/>
          </a:p>
        </p:txBody>
      </p:sp>
      <p:pic>
        <p:nvPicPr>
          <p:cNvPr id="6146" name="Picture 2" descr="C:\Users\kneukomm\AppData\Local\Microsoft\Windows\INetCache\IE\O7FF34GA\Young_Polish_bo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075180"/>
            <a:ext cx="4064000" cy="270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ago  boy  girl  how  old 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020763"/>
          </a:xfrm>
        </p:spPr>
        <p:txBody>
          <a:bodyPr/>
          <a:lstStyle/>
          <a:p>
            <a:r>
              <a:rPr lang="en-US" dirty="0" smtClean="0"/>
              <a:t>The bridge is ______.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6178" y="1447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old</a:t>
            </a:r>
            <a:endParaRPr lang="en-US" sz="4000" dirty="0"/>
          </a:p>
        </p:txBody>
      </p:sp>
      <p:pic>
        <p:nvPicPr>
          <p:cNvPr id="7171" name="Picture 3" descr="C:\Users\kneukomm\AppData\Local\Microsoft\Windows\INetCache\IE\O7FF34GA\Tyne_Bridge_(2)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5955264" cy="360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5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528</TotalTime>
  <Words>103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Foundry</vt:lpstr>
      <vt:lpstr>Unit 3 Week 4 Wonders- High Frequency Words</vt:lpstr>
      <vt:lpstr>Chant the word as it appears</vt:lpstr>
      <vt:lpstr>ago  boy  girl  how  old  people</vt:lpstr>
      <vt:lpstr>ago  boy  girl  how  old  people</vt:lpstr>
      <vt:lpstr>ago  boy  girl  how  old  people</vt:lpstr>
      <vt:lpstr>ago  boy  girl  how  old  people</vt:lpstr>
      <vt:lpstr>ago  boy  girl  how  old  people</vt:lpstr>
      <vt:lpstr>ago  boy  girl  how  old  people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Week 1</dc:title>
  <dc:creator>Kelly Neukomm</dc:creator>
  <cp:lastModifiedBy>Jacqueline Findlay</cp:lastModifiedBy>
  <cp:revision>32</cp:revision>
  <dcterms:created xsi:type="dcterms:W3CDTF">2016-09-27T16:24:53Z</dcterms:created>
  <dcterms:modified xsi:type="dcterms:W3CDTF">2017-01-09T17:42:09Z</dcterms:modified>
</cp:coreProperties>
</file>