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F0F9873-83E6-43F8-958D-BD417F413CB8}" type="datetimeFigureOut">
              <a:rPr lang="en-US" smtClean="0"/>
              <a:t>1/13/2017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Unit 3 Week 5</a:t>
            </a:r>
            <a:br>
              <a:rPr lang="en-US" dirty="0" smtClean="0"/>
            </a:br>
            <a:r>
              <a:rPr lang="en-US" sz="2800" dirty="0" smtClean="0"/>
              <a:t>Wonders- High Frequency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981200"/>
            <a:ext cx="6400800" cy="914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Where does food come from?</a:t>
            </a:r>
            <a:endParaRPr lang="en-US" dirty="0"/>
          </a:p>
        </p:txBody>
      </p:sp>
      <p:pic>
        <p:nvPicPr>
          <p:cNvPr id="4" name="Picture 2" descr="C:\Users\kneukomm\AppData\Local\Microsoft\Windows\INetCache\IE\YI7AN42H\6309752576_76214657ee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36711"/>
            <a:ext cx="275082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Chant the word as it appears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/>
              <a:t>after</a:t>
            </a:r>
          </a:p>
          <a:p>
            <a:pPr marL="0" indent="0" algn="ctr">
              <a:buNone/>
            </a:pPr>
            <a:r>
              <a:rPr lang="en-US" sz="5400" dirty="0" smtClean="0"/>
              <a:t>buy</a:t>
            </a:r>
          </a:p>
          <a:p>
            <a:pPr marL="0" indent="0" algn="ctr">
              <a:buNone/>
            </a:pPr>
            <a:r>
              <a:rPr lang="en-US" sz="5400" dirty="0" smtClean="0"/>
              <a:t>done</a:t>
            </a:r>
          </a:p>
          <a:p>
            <a:pPr marL="0" indent="0" algn="ctr">
              <a:buNone/>
            </a:pPr>
            <a:r>
              <a:rPr lang="en-US" sz="5400" dirty="0" smtClean="0"/>
              <a:t>every</a:t>
            </a:r>
          </a:p>
          <a:p>
            <a:pPr marL="0" indent="0" algn="ctr">
              <a:buNone/>
            </a:pPr>
            <a:r>
              <a:rPr lang="en-US" sz="5400" dirty="0" smtClean="0"/>
              <a:t>soon</a:t>
            </a:r>
          </a:p>
          <a:p>
            <a:pPr marL="0" indent="0" algn="ctr">
              <a:buNone/>
            </a:pPr>
            <a:r>
              <a:rPr lang="en-US" sz="5400" dirty="0" smtClean="0"/>
              <a:t>work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6963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4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after  buy  done  every  soon 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 This is so much _____.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46482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work</a:t>
            </a:r>
            <a:endParaRPr lang="en-US" sz="4800" dirty="0"/>
          </a:p>
        </p:txBody>
      </p:sp>
      <p:pic>
        <p:nvPicPr>
          <p:cNvPr id="5" name="Picture 2" descr="C:\Users\kneukomm\AppData\Local\Microsoft\Windows\INetCache\IE\O7FF34GA\Working-Together-73857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048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7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after  buy  done  every  soon  work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What did you ___?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41910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buy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kneukomm\AppData\Local\Microsoft\Windows\INetCache\IE\YI7AN42H\compra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6551"/>
            <a:ext cx="4038600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68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after  buy  done  every  soon  work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_____ kid got a book.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4029233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Every</a:t>
            </a:r>
            <a:endParaRPr lang="en-US" sz="4400" dirty="0"/>
          </a:p>
        </p:txBody>
      </p:sp>
      <p:pic>
        <p:nvPicPr>
          <p:cNvPr id="4098" name="Picture 2" descr="C:\Users\kneukomm\AppData\Local\Microsoft\Windows\INetCache\IE\YI7AN42H\_30book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89" y="2057400"/>
            <a:ext cx="2590800" cy="17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0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after  buy  done  every  soon  work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We can play ____ school.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3962400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after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kneukomm\AppData\Local\Microsoft\Windows\INetCache\IE\EHRHPKOK\children-at-play-vecto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524000"/>
            <a:ext cx="3257550" cy="24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47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39903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after  buy  done  every  soon 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12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When will the food be _____?</a:t>
            </a:r>
          </a:p>
          <a:p>
            <a:endParaRPr lang="en-US" dirty="0"/>
          </a:p>
          <a:p>
            <a:endParaRPr lang="en-US" sz="19200" dirty="0"/>
          </a:p>
          <a:p>
            <a:pPr marL="0" indent="0">
              <a:buNone/>
            </a:pPr>
            <a:endParaRPr lang="en-US" sz="192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27330" flipH="1" flipV="1">
            <a:off x="1175331" y="4179332"/>
            <a:ext cx="210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541019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done</a:t>
            </a:r>
            <a:endParaRPr lang="en-US" sz="3600" dirty="0"/>
          </a:p>
        </p:txBody>
      </p:sp>
      <p:pic>
        <p:nvPicPr>
          <p:cNvPr id="6" name="Picture 2" descr="C:\Users\kneukomm\AppData\Local\Microsoft\Windows\INetCache\IE\DW4MDY5J\NCI_Visuals_Food_Hamburge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8007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38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ago  boy  girl  how  old 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0207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We can go home _____.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1600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soon</a:t>
            </a:r>
            <a:endParaRPr lang="en-US" sz="4000" dirty="0"/>
          </a:p>
        </p:txBody>
      </p:sp>
      <p:pic>
        <p:nvPicPr>
          <p:cNvPr id="7170" name="Picture 2" descr="C:\Users\kneukomm\AppData\Local\Microsoft\Windows\INetCache\IE\DW4MDY5J\Single-family_hom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5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656</TotalTime>
  <Words>97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Unit 3 Week 5 Wonders- High Frequency Words</vt:lpstr>
      <vt:lpstr>Chant the word as it appears</vt:lpstr>
      <vt:lpstr>after  buy  done  every  soon  work</vt:lpstr>
      <vt:lpstr>after  buy  done  every  soon  work</vt:lpstr>
      <vt:lpstr>after  buy  done  every  soon  work</vt:lpstr>
      <vt:lpstr>after  buy  done  every  soon  work</vt:lpstr>
      <vt:lpstr>after  buy  done  every  soon  work</vt:lpstr>
      <vt:lpstr>ago  boy  girl  how  old  people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Week 1</dc:title>
  <dc:creator>Kelly Neukomm</dc:creator>
  <cp:lastModifiedBy>Jacqueline Findlay</cp:lastModifiedBy>
  <cp:revision>34</cp:revision>
  <dcterms:created xsi:type="dcterms:W3CDTF">2016-09-27T16:24:53Z</dcterms:created>
  <dcterms:modified xsi:type="dcterms:W3CDTF">2017-01-13T21:20:58Z</dcterms:modified>
</cp:coreProperties>
</file>