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2/6/2017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4 Week 2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How do animals help each other?</a:t>
            </a:r>
            <a:endParaRPr lang="en-US" dirty="0"/>
          </a:p>
        </p:txBody>
      </p:sp>
      <p:pic>
        <p:nvPicPr>
          <p:cNvPr id="4" name="Picture 2" descr="C:\Users\kneukomm\AppData\Local\Microsoft\Windows\INetCache\IE\DW4MDY5J\tiger_mom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4836682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because</a:t>
            </a:r>
          </a:p>
          <a:p>
            <a:pPr marL="0" indent="0" algn="ctr">
              <a:buNone/>
            </a:pPr>
            <a:r>
              <a:rPr lang="en-US" sz="5400" dirty="0" smtClean="0"/>
              <a:t>blue</a:t>
            </a:r>
          </a:p>
          <a:p>
            <a:pPr marL="0" indent="0" algn="ctr">
              <a:buNone/>
            </a:pPr>
            <a:r>
              <a:rPr lang="en-US" sz="5400" dirty="0" smtClean="0"/>
              <a:t>into</a:t>
            </a:r>
          </a:p>
          <a:p>
            <a:pPr marL="0" indent="0" algn="ctr">
              <a:buNone/>
            </a:pPr>
            <a:r>
              <a:rPr lang="en-US" sz="5400" dirty="0" smtClean="0"/>
              <a:t>Or</a:t>
            </a:r>
          </a:p>
          <a:p>
            <a:pPr marL="0" indent="0" algn="ctr">
              <a:buNone/>
            </a:pPr>
            <a:r>
              <a:rPr lang="en-US" sz="5400" dirty="0" smtClean="0"/>
              <a:t>other</a:t>
            </a:r>
          </a:p>
          <a:p>
            <a:pPr marL="0" indent="0" algn="ctr">
              <a:buNone/>
            </a:pPr>
            <a:r>
              <a:rPr lang="en-US" sz="5400" dirty="0" smtClean="0"/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because    blue    into    or    other    small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Will he pick blue ___ red?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60159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or</a:t>
            </a:r>
            <a:endParaRPr lang="en-US" sz="4800" dirty="0"/>
          </a:p>
        </p:txBody>
      </p:sp>
      <p:pic>
        <p:nvPicPr>
          <p:cNvPr id="2051" name="Picture 3" descr="C:\Users\kneukomm\AppData\Local\Microsoft\Windows\INetCache\IE\YI7AN42H\Red_blue_squares_mirrored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" y="13070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because    blue    into    or    other   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Jane will take a ______ piece.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8158" y="3886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small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kneukomm\AppData\Local\Microsoft\Windows\INetCache\IE\O7FF34GA\5477978111_6c34a80cab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44780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because    blue    into    or    other   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I like the dress _______ it is blue.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3893641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because</a:t>
            </a:r>
            <a:endParaRPr lang="en-US" sz="4400" dirty="0"/>
          </a:p>
        </p:txBody>
      </p:sp>
      <p:pic>
        <p:nvPicPr>
          <p:cNvPr id="4099" name="Picture 3" descr="C:\Users\kneukomm\AppData\Local\Microsoft\Windows\INetCache\IE\YI7AN42H\blue_dress_by_morganahopi-d5j3gy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53227"/>
            <a:ext cx="2204161" cy="28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because    blue    into    or    other    </a:t>
            </a:r>
            <a:r>
              <a:rPr lang="en-US" sz="4800" dirty="0" smtClean="0"/>
              <a:t>small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FF0000"/>
                </a:solidFill>
              </a:rPr>
              <a:t>Don’t jump ______ the lake!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96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into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kneukomm\AppData\Local\Microsoft\Windows\INetCache\IE\EHRHPKOK\children-jump-in-lak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303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because    blue    into    or    other    small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Should we buy this one </a:t>
            </a:r>
            <a:r>
              <a:rPr lang="en-US" sz="4400" smtClean="0"/>
              <a:t>or that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______ one?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</a:t>
            </a:r>
            <a:endParaRPr lang="en-US" sz="3600" dirty="0"/>
          </a:p>
        </p:txBody>
      </p:sp>
      <p:pic>
        <p:nvPicPr>
          <p:cNvPr id="6147" name="Picture 3" descr="C:\Users\kneukomm\AppData\Local\Microsoft\Windows\INetCache\IE\DW4MDY5J\wp_c2_carla_1920x12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72" y="2209800"/>
            <a:ext cx="2926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neukomm\AppData\Local\Microsoft\Windows\INetCache\IE\YI7AN42H\lightning_mcqueen_in_cars_2-1920x1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58769"/>
            <a:ext cx="3749965" cy="23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because    blue    into    or    other   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Do you have a ______ rug?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01037" y="172554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blue</a:t>
            </a:r>
            <a:endParaRPr lang="en-US" sz="3200" dirty="0"/>
          </a:p>
        </p:txBody>
      </p:sp>
      <p:pic>
        <p:nvPicPr>
          <p:cNvPr id="7170" name="Picture 2" descr="C:\Users\kneukomm\AppData\Local\Microsoft\Windows\INetCache\IE\O7FF34GA\rug_blue_png_clipart_by_clipartcotttage-d7c8o2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3" y="3410505"/>
            <a:ext cx="3121158" cy="18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685</TotalTime>
  <Words>112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Unit 4 Week 2 Wonders- High Frequency Words</vt:lpstr>
      <vt:lpstr>Chant the word as it appears</vt:lpstr>
      <vt:lpstr>because    blue    into    or    other    small</vt:lpstr>
      <vt:lpstr>because    blue    into    or    other    small</vt:lpstr>
      <vt:lpstr>because    blue    into    or    other    small</vt:lpstr>
      <vt:lpstr>because    blue    into    or    other    small</vt:lpstr>
      <vt:lpstr>because    blue    into    or    other    small</vt:lpstr>
      <vt:lpstr>because    blue    into    or    other    small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39</cp:revision>
  <dcterms:created xsi:type="dcterms:W3CDTF">2016-09-27T16:24:53Z</dcterms:created>
  <dcterms:modified xsi:type="dcterms:W3CDTF">2017-02-06T18:59:58Z</dcterms:modified>
</cp:coreProperties>
</file>