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9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3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5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4 Week 3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How do animals survive in nature?</a:t>
            </a:r>
            <a:endParaRPr lang="en-US" dirty="0"/>
          </a:p>
        </p:txBody>
      </p:sp>
      <p:pic>
        <p:nvPicPr>
          <p:cNvPr id="4" name="Picture 2" descr="C:\Users\kneukomm\AppData\Local\Microsoft\Windows\INetCache\IE\DW4MDY5J\tiger_mom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4836682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find</a:t>
            </a:r>
          </a:p>
          <a:p>
            <a:pPr marL="0" indent="0" algn="ctr">
              <a:buNone/>
            </a:pPr>
            <a:r>
              <a:rPr lang="en-US" sz="5400" dirty="0" smtClean="0"/>
              <a:t>food</a:t>
            </a:r>
          </a:p>
          <a:p>
            <a:pPr marL="0" indent="0" algn="ctr">
              <a:buNone/>
            </a:pPr>
            <a:r>
              <a:rPr lang="en-US" sz="5400" dirty="0" smtClean="0"/>
              <a:t>more</a:t>
            </a:r>
          </a:p>
          <a:p>
            <a:pPr marL="0" indent="0" algn="ctr">
              <a:buNone/>
            </a:pPr>
            <a:r>
              <a:rPr lang="en-US" sz="5400" dirty="0" smtClean="0"/>
              <a:t>over</a:t>
            </a:r>
          </a:p>
          <a:p>
            <a:pPr marL="0" indent="0" algn="ctr">
              <a:buNone/>
            </a:pPr>
            <a:r>
              <a:rPr lang="en-US" sz="5400" dirty="0" smtClean="0"/>
              <a:t>start</a:t>
            </a:r>
          </a:p>
          <a:p>
            <a:pPr marL="0" indent="0" algn="ctr">
              <a:buNone/>
            </a:pPr>
            <a:r>
              <a:rPr lang="en-US" sz="5400" dirty="0" smtClean="0"/>
              <a:t>warm</a:t>
            </a:r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43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find	 food    more 	over   start    warm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Did you find some _____?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460159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food</a:t>
            </a:r>
            <a:endParaRPr lang="en-US" sz="4800" dirty="0"/>
          </a:p>
        </p:txBody>
      </p:sp>
      <p:pic>
        <p:nvPicPr>
          <p:cNvPr id="1026" name="Picture 2" descr="C:\Users\kneukomm\AppData\Local\Microsoft\Windows\INetCache\IE\EHRHPKOK\fast-food-menu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21336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" y="130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find	 food    more 	over   start    warm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This hat can keep you ______.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49530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warm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kneukomm\AppData\Local\Microsoft\Windows\INetCache\IE\DW4MDY5J\large-winter-hat-0-16128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1777981" cy="15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find	 food    more 	over   start    warm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We can _____ the game over.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0292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start</a:t>
            </a:r>
            <a:endParaRPr lang="en-US" sz="4400" dirty="0"/>
          </a:p>
        </p:txBody>
      </p:sp>
      <p:pic>
        <p:nvPicPr>
          <p:cNvPr id="3074" name="Picture 2" descr="C:\Users\kneukomm\AppData\Local\Microsoft\Windows\INetCache\IE\DW4MDY5J\uno_car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924050"/>
            <a:ext cx="28575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	 food    more 	over   start    warm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FF0000"/>
                </a:solidFill>
              </a:rPr>
              <a:t>Do you need ______ time?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502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more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kneukomm\AppData\Local\Microsoft\Windows\INetCache\IE\EHRHPKOK\time-runn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836" y="2020824"/>
            <a:ext cx="2624328" cy="281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39903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find	 food    more 	over   start    warm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Help me ______ my backpack.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5334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find</a:t>
            </a:r>
            <a:endParaRPr lang="en-US" sz="3600" dirty="0"/>
          </a:p>
        </p:txBody>
      </p:sp>
      <p:pic>
        <p:nvPicPr>
          <p:cNvPr id="5122" name="Picture 2" descr="C:\Users\kneukomm\AppData\Local\Microsoft\Windows\INetCache\IE\DW4MDY5J\backpackofsuppli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320" y="1941576"/>
            <a:ext cx="2499360" cy="29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	 food    more 	over   start    warm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0207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dirty="0" smtClean="0"/>
              <a:t>The sheep will come ____ the hill.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725541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over</a:t>
            </a:r>
            <a:endParaRPr lang="en-US" sz="3200" dirty="0"/>
          </a:p>
        </p:txBody>
      </p:sp>
      <p:pic>
        <p:nvPicPr>
          <p:cNvPr id="6148" name="Picture 4" descr="C:\Users\kneukomm\AppData\Local\Microsoft\Windows\INetCache\IE\YI7AN42H\lgi01a2013070102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3048000" cy="183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9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74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4 Week 3 Wonders- High Frequency Words</vt:lpstr>
      <vt:lpstr>Chant the word as it appears</vt:lpstr>
      <vt:lpstr>find  food    more  over   start    warm</vt:lpstr>
      <vt:lpstr>find  food    more  over   start    warm  </vt:lpstr>
      <vt:lpstr>find  food    more  over   start    warm</vt:lpstr>
      <vt:lpstr>find  food    more  over   start    warm</vt:lpstr>
      <vt:lpstr>find  food    more  over   start    warm</vt:lpstr>
      <vt:lpstr>find  food    more  over   start    warm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44</cp:revision>
  <dcterms:created xsi:type="dcterms:W3CDTF">2016-09-27T16:24:53Z</dcterms:created>
  <dcterms:modified xsi:type="dcterms:W3CDTF">2017-02-21T16:45:35Z</dcterms:modified>
</cp:coreProperties>
</file>