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9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1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3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2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3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9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5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5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F9873-83E6-43F8-958D-BD417F413CB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Unit 4 Week 4</a:t>
            </a:r>
            <a:br>
              <a:rPr lang="en-US" dirty="0" smtClean="0"/>
            </a:br>
            <a:r>
              <a:rPr lang="en-US" sz="2800" dirty="0" smtClean="0"/>
              <a:t>Wonders- High Frequency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400800" cy="914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What insects do you know about? How are they alike and different?</a:t>
            </a:r>
            <a:endParaRPr lang="en-US" dirty="0"/>
          </a:p>
        </p:txBody>
      </p:sp>
      <p:pic>
        <p:nvPicPr>
          <p:cNvPr id="1027" name="Picture 3" descr="C:\Users\kneukomm\AppData\Local\Microsoft\Windows\INetCache\IE\ILG7IX65\Insects-Butterflies-Monarch-0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124200"/>
            <a:ext cx="3786038" cy="250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24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Chant the word as it appears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caught</a:t>
            </a:r>
          </a:p>
          <a:p>
            <a:pPr marL="0" indent="0" algn="ctr">
              <a:buNone/>
            </a:pPr>
            <a:r>
              <a:rPr lang="en-US" sz="5400" dirty="0" smtClean="0"/>
              <a:t>flew</a:t>
            </a:r>
          </a:p>
          <a:p>
            <a:pPr marL="0" indent="0" algn="ctr">
              <a:buNone/>
            </a:pPr>
            <a:r>
              <a:rPr lang="en-US" sz="5400" dirty="0" smtClean="0"/>
              <a:t>know</a:t>
            </a:r>
          </a:p>
          <a:p>
            <a:pPr marL="0" indent="0" algn="ctr">
              <a:buNone/>
            </a:pPr>
            <a:r>
              <a:rPr lang="en-US" sz="5400" dirty="0" smtClean="0"/>
              <a:t>laugh</a:t>
            </a:r>
          </a:p>
          <a:p>
            <a:pPr marL="0" indent="0" algn="ctr">
              <a:buNone/>
            </a:pPr>
            <a:r>
              <a:rPr lang="en-US" sz="5400" dirty="0" smtClean="0"/>
              <a:t>listen</a:t>
            </a:r>
          </a:p>
          <a:p>
            <a:pPr marL="0" indent="0" algn="ctr">
              <a:buNone/>
            </a:pPr>
            <a:r>
              <a:rPr lang="en-US" sz="5400" dirty="0" smtClean="0"/>
              <a:t>were</a:t>
            </a:r>
          </a:p>
        </p:txBody>
      </p:sp>
    </p:spTree>
    <p:extLst>
      <p:ext uri="{BB962C8B-B14F-4D97-AF65-F5344CB8AC3E}">
        <p14:creationId xmlns:p14="http://schemas.microsoft.com/office/powerpoint/2010/main" val="386963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431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caught  flew  know  laugh  listen  were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 We ____ cold at night.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4572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were</a:t>
            </a:r>
            <a:endParaRPr lang="en-US" sz="4800" dirty="0"/>
          </a:p>
        </p:txBody>
      </p:sp>
      <p:pic>
        <p:nvPicPr>
          <p:cNvPr id="2052" name="Picture 4" descr="C:\Users\kneukomm\AppData\Local\Microsoft\Windows\INetCache\IE\ILG7IX65\Cold_lake_II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143000"/>
            <a:ext cx="46736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57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" y="1307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caught  flew  know  laugh  listen  were</a:t>
            </a:r>
            <a:br>
              <a:rPr lang="en-US" sz="3600" dirty="0"/>
            </a:br>
            <a:r>
              <a:rPr lang="en-US" sz="3600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He ________ a big fish.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491825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caught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kneukomm\AppData\Local\Microsoft\Windows\INetCache\IE\10S62NDI\worlds%20largest%20catfish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57400"/>
            <a:ext cx="38100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68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caught  flew  know  laugh  listen  were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plane ________ high in the sky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4495800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flew</a:t>
            </a:r>
            <a:endParaRPr lang="en-US" sz="4400" dirty="0"/>
          </a:p>
        </p:txBody>
      </p:sp>
      <p:pic>
        <p:nvPicPr>
          <p:cNvPr id="4098" name="Picture 2" descr="C:\Users\kneukomm\AppData\Local\Microsoft\Windows\INetCache\IE\BQOLYTOG\Screen_shot_2011-12-13_at_10.41.55_AM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84472"/>
            <a:ext cx="4501806" cy="3004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04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caught  flew  know  laugh  listen  were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900" dirty="0" smtClean="0">
                <a:solidFill>
                  <a:srgbClr val="FF0000"/>
                </a:solidFill>
              </a:rPr>
              <a:t>______ to this song.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4443533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Listen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kneukomm\AppData\Local\Microsoft\Windows\INetCache\IE\PXW6EM8J\singers_clipar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021083"/>
            <a:ext cx="4165597" cy="198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47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8458200" cy="1399032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caught  flew  know  laugh  listen  were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120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The joke made me _______.</a:t>
            </a:r>
            <a:endParaRPr lang="en-US" dirty="0"/>
          </a:p>
          <a:p>
            <a:endParaRPr lang="en-US" sz="19200" dirty="0"/>
          </a:p>
          <a:p>
            <a:pPr marL="0" indent="0">
              <a:buNone/>
            </a:pPr>
            <a:endParaRPr lang="en-US" sz="19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27330" flipH="1" flipV="1">
            <a:off x="1175331" y="4179332"/>
            <a:ext cx="2101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5410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laugh</a:t>
            </a:r>
            <a:endParaRPr lang="en-US" sz="3600" dirty="0"/>
          </a:p>
        </p:txBody>
      </p:sp>
      <p:pic>
        <p:nvPicPr>
          <p:cNvPr id="6146" name="Picture 2" descr="C:\Users\kneukomm\AppData\Local\Microsoft\Windows\INetCache\IE\PXW6EM8J\laugh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2" y="1919287"/>
            <a:ext cx="3648075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kneukomm\AppData\Local\Microsoft\Windows\INetCache\IE\10S62NDI\calvin_hobbeslol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524000"/>
            <a:ext cx="2971800" cy="176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38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caught  flew  know  laugh  listen  were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0207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400" dirty="0" smtClean="0"/>
              <a:t>Do you _____ my name?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172554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know</a:t>
            </a:r>
            <a:endParaRPr lang="en-US" sz="3200" dirty="0"/>
          </a:p>
        </p:txBody>
      </p:sp>
      <p:pic>
        <p:nvPicPr>
          <p:cNvPr id="7170" name="Picture 2" descr="C:\Users\kneukomm\AppData\Local\Microsoft\Windows\INetCache\IE\BQOLYTOG\whats-my-nam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19400"/>
            <a:ext cx="2143347" cy="309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9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</TotalTime>
  <Words>109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Unit 4 Week 4 Wonders- High Frequency Words</vt:lpstr>
      <vt:lpstr>Chant the word as it appears</vt:lpstr>
      <vt:lpstr>caught  flew  know  laugh  listen  were</vt:lpstr>
      <vt:lpstr>caught  flew  know  laugh  listen  were  </vt:lpstr>
      <vt:lpstr>caught  flew  know  laugh  listen  were</vt:lpstr>
      <vt:lpstr>caught  flew  know  laugh  listen  were</vt:lpstr>
      <vt:lpstr>caught  flew  know  laugh  listen  were</vt:lpstr>
      <vt:lpstr>caught  flew  know  laugh  listen  were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Week 1</dc:title>
  <dc:creator>Kelly Neukomm</dc:creator>
  <cp:lastModifiedBy>Jacqueline Findlay</cp:lastModifiedBy>
  <cp:revision>45</cp:revision>
  <dcterms:created xsi:type="dcterms:W3CDTF">2016-09-27T16:24:53Z</dcterms:created>
  <dcterms:modified xsi:type="dcterms:W3CDTF">2017-02-28T17:50:05Z</dcterms:modified>
</cp:coreProperties>
</file>