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9873-83E6-43F8-958D-BD417F413CB8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0F9873-83E6-43F8-958D-BD417F413CB8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Unit 4 Week 1</a:t>
            </a:r>
            <a:br>
              <a:rPr lang="en-US" dirty="0" smtClean="0"/>
            </a:br>
            <a:r>
              <a:rPr lang="en-US" sz="2800" dirty="0" smtClean="0"/>
              <a:t>Wonders- High Frequency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91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How do animals’ bodies help them?</a:t>
            </a:r>
            <a:endParaRPr lang="en-US" dirty="0"/>
          </a:p>
        </p:txBody>
      </p:sp>
      <p:pic>
        <p:nvPicPr>
          <p:cNvPr id="1026" name="Picture 2" descr="C:\Users\kneukomm\AppData\Local\Microsoft\Windows\INetCache\IE\DW4MDY5J\reptil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616200"/>
            <a:ext cx="23622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Chant the word as it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about</a:t>
            </a:r>
          </a:p>
          <a:p>
            <a:pPr marL="0" indent="0" algn="ctr">
              <a:buNone/>
            </a:pPr>
            <a:r>
              <a:rPr lang="en-US" sz="5400" dirty="0" smtClean="0"/>
              <a:t>animal</a:t>
            </a:r>
          </a:p>
          <a:p>
            <a:pPr marL="0" indent="0" algn="ctr">
              <a:buNone/>
            </a:pPr>
            <a:r>
              <a:rPr lang="en-US" sz="5400" dirty="0" smtClean="0"/>
              <a:t>carry</a:t>
            </a:r>
          </a:p>
          <a:p>
            <a:pPr marL="0" indent="0" algn="ctr">
              <a:buNone/>
            </a:pPr>
            <a:r>
              <a:rPr lang="en-US" sz="5400" dirty="0" smtClean="0"/>
              <a:t>eight</a:t>
            </a:r>
          </a:p>
          <a:p>
            <a:pPr marL="0" indent="0" algn="ctr">
              <a:buNone/>
            </a:pPr>
            <a:r>
              <a:rPr lang="en-US" sz="5400" dirty="0" smtClean="0"/>
              <a:t>give </a:t>
            </a:r>
          </a:p>
          <a:p>
            <a:pPr marL="0" indent="0" algn="ctr">
              <a:buNone/>
            </a:pPr>
            <a:r>
              <a:rPr lang="en-US" sz="5400" dirty="0" smtClean="0"/>
              <a:t>our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69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4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About  animal  carry  eight  give  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 Will Mom ____ us a ride to school?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3766157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give</a:t>
            </a:r>
            <a:endParaRPr lang="en-US" sz="4800" dirty="0"/>
          </a:p>
        </p:txBody>
      </p:sp>
      <p:pic>
        <p:nvPicPr>
          <p:cNvPr id="2050" name="Picture 2" descr="C:\Users\kneukomm\AppData\Local\Microsoft\Windows\INetCache\IE\YI7AN42H\car_clipar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708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About  animal  carry  eight  give  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A mule is an ______.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3048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animal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neukomm\AppData\Local\Microsoft\Windows\INetCache\IE\O7FF34GA\beaut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67048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neukomm\AppData\Local\Microsoft\Windows\INetCache\IE\DW4MDY5J\Juancit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33" y="1273707"/>
            <a:ext cx="3797300" cy="21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  animal  carry  eight  give  our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I read a story _______ a monkey with a long tail.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30480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about</a:t>
            </a:r>
            <a:endParaRPr lang="en-US" sz="4400" dirty="0"/>
          </a:p>
        </p:txBody>
      </p:sp>
      <p:pic>
        <p:nvPicPr>
          <p:cNvPr id="5" name="Picture 2" descr="C:\Users\kneukomm\AppData\Local\Microsoft\Windows\INetCache\IE\EHRHPKOK\Amazon_Monke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About  animal  carry  eight  give  our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900" dirty="0" smtClean="0">
                <a:solidFill>
                  <a:srgbClr val="FF0000"/>
                </a:solidFill>
              </a:rPr>
              <a:t>We use a pail to ______ the shells. </a:t>
            </a:r>
            <a:endParaRPr lang="en-US" sz="39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307659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carry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kneukomm\AppData\Local\Microsoft\Windows\INetCache\IE\EHRHPKOK\madeleine_oyster_cake_summer_party_cake_bucke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15723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3990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About  animal  carry  eight  give  our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208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We will wait for  _____ bus at the bus stop. </a:t>
            </a:r>
          </a:p>
          <a:p>
            <a:endParaRPr lang="en-US" dirty="0"/>
          </a:p>
          <a:p>
            <a:endParaRPr lang="en-US" sz="19200" dirty="0"/>
          </a:p>
          <a:p>
            <a:pPr marL="0" indent="0">
              <a:buNone/>
            </a:pPr>
            <a:endParaRPr lang="en-US" sz="19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7330" flipH="1" flipV="1">
            <a:off x="1175331" y="4179332"/>
            <a:ext cx="21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524374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our</a:t>
            </a:r>
            <a:endParaRPr lang="en-US" sz="3600" dirty="0"/>
          </a:p>
        </p:txBody>
      </p:sp>
      <p:pic>
        <p:nvPicPr>
          <p:cNvPr id="6146" name="Picture 2" descr="C:\Users\kneukomm\AppData\Local\Microsoft\Windows\INetCache\IE\EHRHPKOK\878px-Bus_stop_shelt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28" y="912550"/>
            <a:ext cx="444281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 animal  carry  eight  give  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020763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______ eggs hatched from _____</a:t>
            </a:r>
          </a:p>
          <a:p>
            <a:r>
              <a:rPr lang="en-US" sz="4400" dirty="0" smtClean="0"/>
              <a:t>eggs.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Eight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43315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eight</a:t>
            </a:r>
            <a:endParaRPr lang="en-US" sz="3200" dirty="0"/>
          </a:p>
        </p:txBody>
      </p:sp>
      <p:pic>
        <p:nvPicPr>
          <p:cNvPr id="7172" name="Picture 4" descr="C:\Users\kneukomm\AppData\Local\Microsoft\Windows\INetCache\IE\DW4MDY5J\Bluebird_egg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865148"/>
            <a:ext cx="2819937" cy="256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kneukomm\AppData\Local\Microsoft\Windows\INetCache\IE\O7FF34GA\Eggs_green_brown_on_en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78451"/>
            <a:ext cx="3609683" cy="234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667</TotalTime>
  <Words>121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Unit 4 Week 1 Wonders- High Frequency Words</vt:lpstr>
      <vt:lpstr>Chant the word as it appears</vt:lpstr>
      <vt:lpstr>About  animal  carry  eight  give  our</vt:lpstr>
      <vt:lpstr>About  animal  carry  eight  give  our</vt:lpstr>
      <vt:lpstr>About  animal  carry  eight  give  our</vt:lpstr>
      <vt:lpstr>About  animal  carry  eight  give  our</vt:lpstr>
      <vt:lpstr>About  animal  carry  eight  give  our</vt:lpstr>
      <vt:lpstr>About  animal  carry  eight  give  our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Week 1</dc:title>
  <dc:creator>Kelly Neukomm</dc:creator>
  <cp:lastModifiedBy>Jacqueline Findlay</cp:lastModifiedBy>
  <cp:revision>37</cp:revision>
  <dcterms:created xsi:type="dcterms:W3CDTF">2016-09-27T16:24:53Z</dcterms:created>
  <dcterms:modified xsi:type="dcterms:W3CDTF">2017-02-02T17:42:25Z</dcterms:modified>
</cp:coreProperties>
</file>