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1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0F9873-83E6-43F8-958D-BD417F413CB8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 5 Week 2</a:t>
            </a:r>
            <a:br>
              <a:rPr lang="en-US" dirty="0" smtClean="0"/>
            </a:br>
            <a:r>
              <a:rPr lang="en-US" sz="2800" dirty="0" smtClean="0"/>
              <a:t>Wonders- High Frequency Words</a:t>
            </a:r>
            <a:br>
              <a:rPr lang="en-US" sz="2800" dirty="0" smtClean="0"/>
            </a:br>
            <a:r>
              <a:rPr lang="en-US" sz="2800" dirty="0" smtClean="0"/>
              <a:t>What can you see in the night sky?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981200"/>
            <a:ext cx="6400800" cy="914400"/>
          </a:xfrm>
        </p:spPr>
        <p:txBody>
          <a:bodyPr>
            <a:normAutofit/>
          </a:bodyPr>
          <a:lstStyle/>
          <a:p>
            <a:endParaRPr lang="en-US" sz="2200" dirty="0" smtClean="0"/>
          </a:p>
          <a:p>
            <a:endParaRPr lang="en-US" dirty="0"/>
          </a:p>
        </p:txBody>
      </p:sp>
      <p:pic>
        <p:nvPicPr>
          <p:cNvPr id="1027" name="Picture 3" descr="C:\Users\kneukomm\AppData\Local\Microsoft\Windows\INetCache\IE\ILG7IX65\7108632527_7f7b68b60e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5181600" cy="344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Chant the word as it appears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715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/>
              <a:t>another</a:t>
            </a:r>
          </a:p>
          <a:p>
            <a:pPr marL="0" indent="0" algn="ctr">
              <a:buNone/>
            </a:pPr>
            <a:r>
              <a:rPr lang="en-US" sz="4800" dirty="0" smtClean="0"/>
              <a:t>climb</a:t>
            </a:r>
          </a:p>
          <a:p>
            <a:pPr marL="0" indent="0" algn="ctr">
              <a:buNone/>
            </a:pPr>
            <a:r>
              <a:rPr lang="en-US" sz="4800" dirty="0" smtClean="0"/>
              <a:t>full</a:t>
            </a:r>
          </a:p>
          <a:p>
            <a:pPr marL="0" indent="0" algn="ctr">
              <a:buNone/>
            </a:pPr>
            <a:r>
              <a:rPr lang="en-US" sz="4800" dirty="0" smtClean="0"/>
              <a:t>great</a:t>
            </a:r>
          </a:p>
          <a:p>
            <a:pPr marL="0" indent="0" algn="ctr">
              <a:buNone/>
            </a:pPr>
            <a:r>
              <a:rPr lang="en-US" sz="4800" dirty="0" smtClean="0"/>
              <a:t>poor</a:t>
            </a:r>
          </a:p>
          <a:p>
            <a:pPr marL="0" indent="0" algn="ctr">
              <a:buNone/>
            </a:pPr>
            <a:r>
              <a:rPr lang="en-US" sz="4800" dirty="0"/>
              <a:t>through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4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</a:t>
            </a:r>
            <a:r>
              <a:rPr lang="en-US" sz="3600" dirty="0" smtClean="0"/>
              <a:t>another climb  full  great  poor  through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6000" dirty="0" smtClean="0"/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dirty="0" smtClean="0"/>
              <a:t> The glass is not  _____.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6279266" y="4443504"/>
            <a:ext cx="2743200" cy="101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full</a:t>
            </a:r>
            <a:endParaRPr lang="en-US" sz="6000" dirty="0"/>
          </a:p>
        </p:txBody>
      </p:sp>
      <p:pic>
        <p:nvPicPr>
          <p:cNvPr id="2050" name="Picture 2" descr="C:\Users\kneukomm\AppData\Local\Microsoft\Windows\INetCache\IE\10S62NDI\1200px-Glass-of-wate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0"/>
            <a:ext cx="208291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ym typeface="+mn-ea"/>
              </a:rPr>
              <a:t>another climb  full  great  poor  through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6600" dirty="0">
                <a:solidFill>
                  <a:schemeClr val="accent4">
                    <a:lumMod val="75000"/>
                  </a:schemeClr>
                </a:solidFill>
              </a:rPr>
              <a:t>The cat will ______</a:t>
            </a:r>
          </a:p>
          <a:p>
            <a:pPr marL="0" indent="0">
              <a:buNone/>
            </a:pPr>
            <a:r>
              <a:rPr lang="en-US" sz="6600" dirty="0">
                <a:solidFill>
                  <a:schemeClr val="accent4">
                    <a:lumMod val="75000"/>
                  </a:schemeClr>
                </a:solidFill>
              </a:rPr>
              <a:t>another tree.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5800" y="4038600"/>
            <a:ext cx="2667000" cy="101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</a:rPr>
              <a:t>climb</a:t>
            </a:r>
            <a:endParaRPr lang="en-US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kneukomm\AppData\Local\Microsoft\Windows\INetCache\IE\BQOLYTOG\573px-Cat_climbing_tree,_Uchimaki_Park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54770"/>
            <a:ext cx="218313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228" y="609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ym typeface="+mn-ea"/>
              </a:rPr>
              <a:t>another climb  full  great  poor  through 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/>
              <a:t>Let's walk ________ the park today.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714750" y="4632960"/>
            <a:ext cx="2179955" cy="767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through</a:t>
            </a:r>
            <a:endParaRPr lang="en-US" sz="4400" dirty="0"/>
          </a:p>
        </p:txBody>
      </p:sp>
      <p:pic>
        <p:nvPicPr>
          <p:cNvPr id="4099" name="Picture 3" descr="C:\Users\kneukomm\AppData\Local\Microsoft\Windows\INetCache\IE\PXW6EM8J\1024px-A_walk_through_one_of_the_many_parks_in_Edmonton's_River_valley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9200"/>
            <a:ext cx="3212783" cy="32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ym typeface="+mn-ea"/>
              </a:rPr>
              <a:t>another climb  full  great  poor  through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891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  Will you get Cookie Monster _____ cookie to eat?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5968" y="4800600"/>
            <a:ext cx="32156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another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kneukomm\AppData\Local\Microsoft\Windows\INetCache\IE\10S62NDI\cookiemonst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526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58200" cy="139903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ym typeface="+mn-ea"/>
              </a:rPr>
              <a:t>another climb  full  great  poor  through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120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The _____ dog needs more water. </a:t>
            </a:r>
          </a:p>
          <a:p>
            <a:endParaRPr lang="en-US" dirty="0"/>
          </a:p>
          <a:p>
            <a:endParaRPr lang="en-US" sz="19200" dirty="0"/>
          </a:p>
          <a:p>
            <a:pPr marL="0" indent="0">
              <a:buNone/>
            </a:pPr>
            <a:endParaRPr lang="en-US" sz="192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27330" flipH="1" flipV="1">
            <a:off x="1175331" y="4179332"/>
            <a:ext cx="2101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98585" y="5410502"/>
            <a:ext cx="27432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poor</a:t>
            </a:r>
            <a:endParaRPr lang="en-US" sz="3600" dirty="0"/>
          </a:p>
        </p:txBody>
      </p:sp>
      <p:pic>
        <p:nvPicPr>
          <p:cNvPr id="6146" name="Picture 2" descr="C:\Users\kneukomm\AppData\Local\Microsoft\Windows\INetCache\IE\BQOLYTOG\2161338853_310ce9dfb7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57400"/>
            <a:ext cx="4719626" cy="303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58200" cy="139903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ym typeface="+mn-ea"/>
              </a:rPr>
              <a:t>another climb  full  great  poor  through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120808"/>
          </a:xfrm>
        </p:spPr>
        <p:txBody>
          <a:bodyPr>
            <a:normAutofit fontScale="87500" lnSpcReduction="20000"/>
          </a:bodyPr>
          <a:lstStyle/>
          <a:p>
            <a:pPr marL="0" indent="0">
              <a:buNone/>
            </a:pPr>
            <a:r>
              <a:rPr lang="en-US" sz="4400" dirty="0" smtClean="0"/>
              <a:t>There was a ______ cake shop downtown. </a:t>
            </a:r>
          </a:p>
          <a:p>
            <a:endParaRPr lang="en-US" dirty="0"/>
          </a:p>
          <a:p>
            <a:endParaRPr lang="en-US" sz="19200" dirty="0"/>
          </a:p>
          <a:p>
            <a:pPr marL="0" indent="0">
              <a:buNone/>
            </a:pPr>
            <a:endParaRPr lang="en-US" sz="192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27330" flipH="1" flipV="1">
            <a:off x="1175331" y="4179332"/>
            <a:ext cx="2101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5224447"/>
            <a:ext cx="27432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great</a:t>
            </a:r>
            <a:endParaRPr lang="en-US" sz="3600" dirty="0"/>
          </a:p>
        </p:txBody>
      </p:sp>
      <p:pic>
        <p:nvPicPr>
          <p:cNvPr id="7171" name="Picture 3" descr="C:\Users\kneukomm\AppData\Local\Microsoft\Windows\INetCache\IE\BQOLYTOG\cake-shop-acland-street-melbourn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38400"/>
            <a:ext cx="292454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</TotalTime>
  <Words>98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Unit 5 Week 2 Wonders- High Frequency Words What can you see in the night sky?</vt:lpstr>
      <vt:lpstr>Chant the word as it appears</vt:lpstr>
      <vt:lpstr> another climb  full  great  poor  through </vt:lpstr>
      <vt:lpstr>another climb  full  great  poor  through </vt:lpstr>
      <vt:lpstr>another climb  full  great  poor  through  </vt:lpstr>
      <vt:lpstr>another climb  full  great  poor  through </vt:lpstr>
      <vt:lpstr>another climb  full  great  poor  through </vt:lpstr>
      <vt:lpstr>another climb  full  great  poor  through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Week 1</dc:title>
  <dc:creator>Kelly Neukomm</dc:creator>
  <cp:lastModifiedBy>Jacqueline Findlay</cp:lastModifiedBy>
  <cp:revision>22</cp:revision>
  <dcterms:created xsi:type="dcterms:W3CDTF">2016-09-27T16:24:00Z</dcterms:created>
  <dcterms:modified xsi:type="dcterms:W3CDTF">2017-03-27T17:51:08Z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1033-10.2.0.5811</vt:lpwstr>
  </property>
</Properties>
</file>