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5 Week 3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br>
              <a:rPr lang="en-US" sz="2800" dirty="0" smtClean="0"/>
            </a:br>
            <a:r>
              <a:rPr lang="en-US" sz="2800" dirty="0" smtClean="0"/>
              <a:t>What inventions do you know about?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dirty="0"/>
          </a:p>
        </p:txBody>
      </p:sp>
      <p:pic>
        <p:nvPicPr>
          <p:cNvPr id="1026" name="Picture 2" descr="C:\Users\kneukomm\AppData\Local\Microsoft\Windows\INetCache\IE\PXW6EM8J\Thomas_edison_glühbirn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70565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began</a:t>
            </a:r>
          </a:p>
          <a:p>
            <a:pPr marL="0" indent="0" algn="ctr">
              <a:buNone/>
            </a:pPr>
            <a:r>
              <a:rPr lang="en-US" sz="4800" dirty="0" smtClean="0"/>
              <a:t>better</a:t>
            </a:r>
          </a:p>
          <a:p>
            <a:pPr marL="0" indent="0" algn="ctr">
              <a:buNone/>
            </a:pPr>
            <a:r>
              <a:rPr lang="en-US" sz="4800" dirty="0" smtClean="0"/>
              <a:t>guess</a:t>
            </a:r>
          </a:p>
          <a:p>
            <a:pPr marL="0" indent="0" algn="ctr">
              <a:buNone/>
            </a:pPr>
            <a:r>
              <a:rPr lang="en-US" sz="4800" dirty="0" smtClean="0"/>
              <a:t>learn</a:t>
            </a:r>
          </a:p>
          <a:p>
            <a:pPr marL="0" indent="0" algn="ctr">
              <a:buNone/>
            </a:pPr>
            <a:r>
              <a:rPr lang="en-US" sz="4800" dirty="0" smtClean="0"/>
              <a:t>right</a:t>
            </a:r>
          </a:p>
          <a:p>
            <a:pPr marL="0" indent="0" algn="ctr">
              <a:buNone/>
            </a:pPr>
            <a:r>
              <a:rPr lang="en-US" sz="4800" dirty="0" smtClean="0"/>
              <a:t>sure</a:t>
            </a:r>
            <a:endParaRPr lang="en-US" sz="4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600" dirty="0" smtClean="0"/>
              <a:t>began  better  guess  learn  right  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Jackie will be ____ to be on time to her wedding.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3733800"/>
            <a:ext cx="2743200" cy="1014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sure</a:t>
            </a:r>
            <a:endParaRPr lang="en-US" sz="6000" dirty="0"/>
          </a:p>
        </p:txBody>
      </p:sp>
      <p:pic>
        <p:nvPicPr>
          <p:cNvPr id="2051" name="Picture 3" descr="C:\Users\kneukomm\AppData\Local\Microsoft\Windows\INetCache\IE\10S62NDI\Wedding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6" y="1590674"/>
            <a:ext cx="18002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began  better  guess  learn  right  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This is the ____ way to hold a fork. 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4114800"/>
            <a:ext cx="2667000" cy="1014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right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 descr="C:\Users\kneukomm\AppData\Local\Microsoft\Windows\INetCache\IE\BQOLYTOG\8204644418_40c45dca45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195560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began  better  guess  learn  right  sure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She will ______ to ride a bike.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800600"/>
            <a:ext cx="2179955" cy="76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learn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ILG7IX65\disegno_bambini_bicicletta_300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49500"/>
            <a:ext cx="2159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began  better  guess  learn  right  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  Can you _____ how old he is?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4343400"/>
            <a:ext cx="32156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guess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kneukomm\AppData\Local\Microsoft\Windows\INetCache\IE\10S62NDI\132439533_56db871ec9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60" y="1948004"/>
            <a:ext cx="219979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began  better  guess  learn  right  sure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Chad hopes you feel ______.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410502"/>
            <a:ext cx="274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better</a:t>
            </a:r>
            <a:endParaRPr lang="en-US" sz="3600" dirty="0"/>
          </a:p>
        </p:txBody>
      </p:sp>
      <p:pic>
        <p:nvPicPr>
          <p:cNvPr id="6" name="Picture 2" descr="C:\Users\kneukomm\AppData\Local\Microsoft\Windows\INetCache\IE\ILG7IX65\si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7" y="1824037"/>
            <a:ext cx="336232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began  better  guess  learn  right  sure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en-US" sz="4400" dirty="0" smtClean="0"/>
              <a:t>It _______ to snow last night. 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6073" y="5305004"/>
            <a:ext cx="274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began</a:t>
            </a:r>
            <a:endParaRPr lang="en-US" sz="3600" dirty="0"/>
          </a:p>
        </p:txBody>
      </p:sp>
      <p:pic>
        <p:nvPicPr>
          <p:cNvPr id="7170" name="Picture 2" descr="C:\Users\kneukomm\AppData\Local\Microsoft\Windows\INetCache\IE\10S62NDI\snowing_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214562"/>
            <a:ext cx="30003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104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Unit 5 Week 3 Wonders- High Frequency Words What inventions do you know about?</vt:lpstr>
      <vt:lpstr>Chant the word as it appears</vt:lpstr>
      <vt:lpstr> began  better  guess  learn  right  sure</vt:lpstr>
      <vt:lpstr>began  better  guess  learn  right  sure</vt:lpstr>
      <vt:lpstr>began  better  guess  learn  right  sure </vt:lpstr>
      <vt:lpstr>began  better  guess  learn  right  sure</vt:lpstr>
      <vt:lpstr>began  better  guess  learn  right  sure</vt:lpstr>
      <vt:lpstr>began  better  guess  learn  right  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22</cp:revision>
  <dcterms:created xsi:type="dcterms:W3CDTF">2016-09-27T16:24:00Z</dcterms:created>
  <dcterms:modified xsi:type="dcterms:W3CDTF">2017-04-03T16:35:25Z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