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F72A-3F23-4A6E-A83D-BC64C80D9FD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E10B-3AA0-4FB4-A783-F344976DF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8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F72A-3F23-4A6E-A83D-BC64C80D9FD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E10B-3AA0-4FB4-A783-F344976DF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2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F72A-3F23-4A6E-A83D-BC64C80D9FD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E10B-3AA0-4FB4-A783-F344976DF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0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F72A-3F23-4A6E-A83D-BC64C80D9FD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E10B-3AA0-4FB4-A783-F344976DF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5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F72A-3F23-4A6E-A83D-BC64C80D9FD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E10B-3AA0-4FB4-A783-F344976DF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2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F72A-3F23-4A6E-A83D-BC64C80D9FD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E10B-3AA0-4FB4-A783-F344976DF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1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F72A-3F23-4A6E-A83D-BC64C80D9FD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E10B-3AA0-4FB4-A783-F344976DF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8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F72A-3F23-4A6E-A83D-BC64C80D9FD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E10B-3AA0-4FB4-A783-F344976DF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3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F72A-3F23-4A6E-A83D-BC64C80D9FD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E10B-3AA0-4FB4-A783-F344976DF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6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F72A-3F23-4A6E-A83D-BC64C80D9FD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E10B-3AA0-4FB4-A783-F344976DF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7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F72A-3F23-4A6E-A83D-BC64C80D9FD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E10B-3AA0-4FB4-A783-F344976DF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7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BF72A-3F23-4A6E-A83D-BC64C80D9FD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4E10B-3AA0-4FB4-A783-F344976DF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0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Unit 1, Week 2</a:t>
            </a:r>
            <a:br>
              <a:rPr lang="en-US" dirty="0" smtClean="0"/>
            </a:br>
            <a:r>
              <a:rPr lang="en-US" dirty="0" smtClean="0"/>
              <a:t>Spelling Words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400800" cy="17526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tx1"/>
                </a:solidFill>
              </a:rPr>
              <a:t>Go, Pip!</a:t>
            </a:r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733800"/>
            <a:ext cx="221444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big</a:t>
            </a:r>
            <a:endParaRPr lang="en-US" sz="8800" dirty="0"/>
          </a:p>
        </p:txBody>
      </p:sp>
      <p:pic>
        <p:nvPicPr>
          <p:cNvPr id="9218" name="Picture 2" descr="C:\Users\jfindlay\AppData\Local\Microsoft\Windows\INetCache\IE\RXDULP2B\Big_Elephan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778" y="1981200"/>
            <a:ext cx="4318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14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dig</a:t>
            </a:r>
            <a:endParaRPr lang="en-US" sz="8800" dirty="0"/>
          </a:p>
        </p:txBody>
      </p:sp>
      <p:pic>
        <p:nvPicPr>
          <p:cNvPr id="10247" name="Picture 7" descr="C:\Users\jfindlay\AppData\Local\Microsoft\Windows\INetCache\IE\E149VUTV\badger_di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38400"/>
            <a:ext cx="213541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Challenge Words</a:t>
            </a:r>
            <a:endParaRPr lang="en-US" sz="8800" dirty="0"/>
          </a:p>
        </p:txBody>
      </p:sp>
      <p:sp>
        <p:nvSpPr>
          <p:cNvPr id="3" name="TextBox 2"/>
          <p:cNvSpPr txBox="1"/>
          <p:nvPr/>
        </p:nvSpPr>
        <p:spPr>
          <a:xfrm>
            <a:off x="942622" y="2082800"/>
            <a:ext cx="7162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o</a:t>
            </a:r>
            <a:r>
              <a:rPr lang="en-US" sz="8000" dirty="0" smtClean="0"/>
              <a:t>ut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9600" dirty="0" smtClean="0"/>
              <a:t>up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5367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pin</a:t>
            </a:r>
            <a:endParaRPr lang="en-US" sz="8800" dirty="0"/>
          </a:p>
        </p:txBody>
      </p:sp>
      <p:pic>
        <p:nvPicPr>
          <p:cNvPr id="1026" name="Picture 2" descr="C:\Users\jfindlay\AppData\Local\Microsoft\Windows\INetCache\IE\PCP2YF6U\cyberscooty-safety-pi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3555606" cy="332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66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win</a:t>
            </a:r>
            <a:endParaRPr lang="en-US" sz="8800" dirty="0"/>
          </a:p>
        </p:txBody>
      </p:sp>
      <p:pic>
        <p:nvPicPr>
          <p:cNvPr id="2050" name="Picture 2" descr="C:\Users\jfindlay\AppData\Local\Microsoft\Windows\INetCache\IE\E149VUTV\3000043603_a1061664b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4726019" cy="309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87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hit</a:t>
            </a:r>
            <a:endParaRPr lang="en-US" sz="8800" dirty="0"/>
          </a:p>
        </p:txBody>
      </p:sp>
      <p:pic>
        <p:nvPicPr>
          <p:cNvPr id="3074" name="Picture 2" descr="C:\Users\jfindlay\AppData\Local\Microsoft\Windows\INetCache\IE\E149VUTV\tennis_player_swinging_a_tennis_racket_at_a_tennis_ball_0515-1003-0908-0750_SMU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413512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81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sit</a:t>
            </a:r>
            <a:endParaRPr lang="en-US" sz="8800" dirty="0"/>
          </a:p>
        </p:txBody>
      </p:sp>
      <p:pic>
        <p:nvPicPr>
          <p:cNvPr id="4098" name="Picture 2" descr="C:\Users\jfindlay\AppData\Local\Microsoft\Windows\INetCache\IE\4HI4NDUG\481947938_1b97f2637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2621441" cy="367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10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miss</a:t>
            </a:r>
            <a:endParaRPr lang="en-US" sz="8800" dirty="0"/>
          </a:p>
        </p:txBody>
      </p:sp>
      <p:pic>
        <p:nvPicPr>
          <p:cNvPr id="5122" name="Picture 2" descr="C:\Users\jfindlay\AppData\Local\Microsoft\Windows\INetCache\IE\E149VUTV\miss_you_graphics_7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00250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5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kiss</a:t>
            </a:r>
            <a:endParaRPr lang="en-US" sz="8800" dirty="0"/>
          </a:p>
        </p:txBody>
      </p:sp>
      <p:pic>
        <p:nvPicPr>
          <p:cNvPr id="6146" name="Picture 2" descr="C:\Users\jfindlay\AppData\Local\Microsoft\Windows\INetCache\IE\RXDULP2B\Gnome-face-kiss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28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six</a:t>
            </a:r>
            <a:endParaRPr lang="en-US" sz="8800" dirty="0"/>
          </a:p>
        </p:txBody>
      </p:sp>
      <p:pic>
        <p:nvPicPr>
          <p:cNvPr id="7170" name="Picture 2" descr="C:\Users\jfindlay\AppData\Local\Microsoft\Windows\INetCache\IE\4HI4NDUG\Number-6-3880-medium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489" y="1905000"/>
            <a:ext cx="2923200" cy="41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17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fix</a:t>
            </a:r>
            <a:endParaRPr lang="en-US" sz="8800" dirty="0"/>
          </a:p>
        </p:txBody>
      </p:sp>
      <p:pic>
        <p:nvPicPr>
          <p:cNvPr id="8194" name="Picture 2" descr="C:\Users\jfindlay\AppData\Local\Microsoft\Windows\INetCache\IE\PCP2YF6U\Bob_the_build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2795790" cy="424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99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23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Unit 1, Week 2 Spelling Words</vt:lpstr>
      <vt:lpstr>pin</vt:lpstr>
      <vt:lpstr>win</vt:lpstr>
      <vt:lpstr>hit</vt:lpstr>
      <vt:lpstr>sit</vt:lpstr>
      <vt:lpstr>miss</vt:lpstr>
      <vt:lpstr>kiss</vt:lpstr>
      <vt:lpstr>six</vt:lpstr>
      <vt:lpstr>fix</vt:lpstr>
      <vt:lpstr>big</vt:lpstr>
      <vt:lpstr>dig</vt:lpstr>
      <vt:lpstr>Challenge Words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1, Week 2 Spelling Words</dc:title>
  <dc:creator>Jacqueline Findlay</dc:creator>
  <cp:lastModifiedBy>Jacqueline Findlay</cp:lastModifiedBy>
  <cp:revision>2</cp:revision>
  <dcterms:created xsi:type="dcterms:W3CDTF">2016-09-27T19:52:56Z</dcterms:created>
  <dcterms:modified xsi:type="dcterms:W3CDTF">2016-09-27T20:03:33Z</dcterms:modified>
</cp:coreProperties>
</file>