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1903-5871-4C5D-A80B-05D71B88D18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65AE-CE2C-4014-A84A-51AFD2E7B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3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1903-5871-4C5D-A80B-05D71B88D18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65AE-CE2C-4014-A84A-51AFD2E7B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1903-5871-4C5D-A80B-05D71B88D18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65AE-CE2C-4014-A84A-51AFD2E7B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6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1903-5871-4C5D-A80B-05D71B88D18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65AE-CE2C-4014-A84A-51AFD2E7B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3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1903-5871-4C5D-A80B-05D71B88D18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65AE-CE2C-4014-A84A-51AFD2E7B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7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1903-5871-4C5D-A80B-05D71B88D18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65AE-CE2C-4014-A84A-51AFD2E7B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5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1903-5871-4C5D-A80B-05D71B88D18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65AE-CE2C-4014-A84A-51AFD2E7B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7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1903-5871-4C5D-A80B-05D71B88D18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65AE-CE2C-4014-A84A-51AFD2E7B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0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1903-5871-4C5D-A80B-05D71B88D18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65AE-CE2C-4014-A84A-51AFD2E7B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3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1903-5871-4C5D-A80B-05D71B88D18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65AE-CE2C-4014-A84A-51AFD2E7B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0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1903-5871-4C5D-A80B-05D71B88D18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65AE-CE2C-4014-A84A-51AFD2E7B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1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C1903-5871-4C5D-A80B-05D71B88D18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D65AE-CE2C-4014-A84A-51AFD2E7B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7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4717" y="457200"/>
            <a:ext cx="8229600" cy="2316162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Arial Rounded MT Bold" panose="020F0704030504030204" pitchFamily="34" charset="0"/>
              </a:rPr>
              <a:t>Flip</a:t>
            </a:r>
            <a:endParaRPr lang="en-US" sz="8800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572433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Unit 1, Week 3</a:t>
            </a:r>
          </a:p>
          <a:p>
            <a:pPr algn="ctr"/>
            <a:r>
              <a:rPr lang="en-US" dirty="0" smtClean="0"/>
              <a:t>Spelling Words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505200"/>
            <a:ext cx="4284830" cy="302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Slam</a:t>
            </a:r>
            <a:endParaRPr lang="en-US" sz="6000" dirty="0"/>
          </a:p>
        </p:txBody>
      </p:sp>
      <p:pic>
        <p:nvPicPr>
          <p:cNvPr id="9218" name="Picture 2" descr="C:\Users\jfindlay\AppData\Local\Microsoft\Windows\INetCache\IE\4HI4NDUG\slamdunk-boy-color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2747963" cy="475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46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Clam</a:t>
            </a:r>
            <a:endParaRPr lang="en-US" sz="6000" dirty="0"/>
          </a:p>
        </p:txBody>
      </p:sp>
      <p:pic>
        <p:nvPicPr>
          <p:cNvPr id="10242" name="Picture 2" descr="C:\Users\jfindlay\AppData\Local\Microsoft\Windows\INetCache\IE\RXDULP2B\clam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474869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151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Challenge Words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592667" y="1752600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Be</a:t>
            </a:r>
          </a:p>
          <a:p>
            <a:endParaRPr lang="en-US" sz="6000" dirty="0"/>
          </a:p>
          <a:p>
            <a:r>
              <a:rPr lang="en-US" sz="6000" dirty="0" smtClean="0"/>
              <a:t>Pull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3232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Clip</a:t>
            </a:r>
            <a:endParaRPr lang="en-US" sz="6000" dirty="0"/>
          </a:p>
        </p:txBody>
      </p:sp>
      <p:pic>
        <p:nvPicPr>
          <p:cNvPr id="1026" name="Picture 2" descr="C:\Users\jfindlay\AppData\Local\Microsoft\Windows\INetCache\IE\E149VUTV\paper-clip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407" y="2667000"/>
            <a:ext cx="2879808" cy="268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375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Flip</a:t>
            </a:r>
            <a:endParaRPr lang="en-US" sz="6000" dirty="0"/>
          </a:p>
        </p:txBody>
      </p:sp>
      <p:pic>
        <p:nvPicPr>
          <p:cNvPr id="2050" name="Picture 2" descr="C:\Users\jfindlay\AppData\Local\Microsoft\Windows\INetCache\IE\PCP2YF6U\Tumbling_backfli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616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Slip</a:t>
            </a:r>
            <a:endParaRPr lang="en-US" sz="6000" dirty="0"/>
          </a:p>
        </p:txBody>
      </p:sp>
      <p:pic>
        <p:nvPicPr>
          <p:cNvPr id="3074" name="Picture 2" descr="C:\Users\jfindlay\AppData\Local\Microsoft\Windows\INetCache\IE\4HI4NDUG\john_terry_slip_sig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216408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356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Flag</a:t>
            </a:r>
            <a:endParaRPr lang="en-US" sz="6000" dirty="0"/>
          </a:p>
        </p:txBody>
      </p:sp>
      <p:pic>
        <p:nvPicPr>
          <p:cNvPr id="4098" name="Picture 2" descr="C:\Users\jfindlay\AppData\Local\Microsoft\Windows\INetCache\IE\4HI4NDUG\american-fla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453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Black</a:t>
            </a:r>
            <a:endParaRPr lang="en-US" sz="6000" dirty="0"/>
          </a:p>
        </p:txBody>
      </p:sp>
      <p:pic>
        <p:nvPicPr>
          <p:cNvPr id="5122" name="Picture 2" descr="C:\Users\jfindlay\AppData\Local\Microsoft\Windows\INetCache\IE\E149VUTV\black_ca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4192905" cy="496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820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Plan</a:t>
            </a:r>
            <a:endParaRPr lang="en-US" sz="6000" dirty="0"/>
          </a:p>
        </p:txBody>
      </p:sp>
      <p:pic>
        <p:nvPicPr>
          <p:cNvPr id="6146" name="Picture 2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732685" cy="289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190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Clap</a:t>
            </a:r>
            <a:endParaRPr lang="en-US" sz="6000" dirty="0"/>
          </a:p>
        </p:txBody>
      </p:sp>
      <p:pic>
        <p:nvPicPr>
          <p:cNvPr id="7170" name="Picture 2" descr="C:\Users\jfindlay\AppData\Local\Microsoft\Windows\INetCache\IE\PCP2YF6U\d58a869b83895ddd058eadbf1c2f68cf86efbe4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0"/>
            <a:ext cx="35433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319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Glad</a:t>
            </a:r>
            <a:endParaRPr lang="en-US" sz="6000" dirty="0"/>
          </a:p>
        </p:txBody>
      </p:sp>
      <p:pic>
        <p:nvPicPr>
          <p:cNvPr id="8195" name="Picture 3" descr="C:\Users\jfindlay\AppData\Local\Microsoft\Windows\INetCache\IE\E149VUTV\big_smil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509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22</Words>
  <Application>Microsoft Office PowerPoint</Application>
  <PresentationFormat>On-screen Show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Flip</vt:lpstr>
      <vt:lpstr>Clip</vt:lpstr>
      <vt:lpstr>Flip</vt:lpstr>
      <vt:lpstr>Slip</vt:lpstr>
      <vt:lpstr>Flag</vt:lpstr>
      <vt:lpstr>Black</vt:lpstr>
      <vt:lpstr>Plan</vt:lpstr>
      <vt:lpstr>Clap</vt:lpstr>
      <vt:lpstr>Glad</vt:lpstr>
      <vt:lpstr>Slam</vt:lpstr>
      <vt:lpstr>Clam</vt:lpstr>
      <vt:lpstr>Challenge Words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</dc:title>
  <dc:creator>Jacqueline Findlay</dc:creator>
  <cp:lastModifiedBy>Jacqueline Findlay</cp:lastModifiedBy>
  <cp:revision>2</cp:revision>
  <dcterms:created xsi:type="dcterms:W3CDTF">2016-09-26T16:33:47Z</dcterms:created>
  <dcterms:modified xsi:type="dcterms:W3CDTF">2016-09-26T16:46:33Z</dcterms:modified>
</cp:coreProperties>
</file>