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3" r:id="rId7"/>
    <p:sldId id="262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DCC1D1D-4028-4ED7-B2BD-45E779DB415D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B2EA6BA-C16E-4CE9-A2E5-E1C3E36CF55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1D1D-4028-4ED7-B2BD-45E779DB415D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A6BA-C16E-4CE9-A2E5-E1C3E36CF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1D1D-4028-4ED7-B2BD-45E779DB415D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A6BA-C16E-4CE9-A2E5-E1C3E36CF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1D1D-4028-4ED7-B2BD-45E779DB415D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A6BA-C16E-4CE9-A2E5-E1C3E36CF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1D1D-4028-4ED7-B2BD-45E779DB415D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A6BA-C16E-4CE9-A2E5-E1C3E36CF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1D1D-4028-4ED7-B2BD-45E779DB415D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A6BA-C16E-4CE9-A2E5-E1C3E36CF55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1D1D-4028-4ED7-B2BD-45E779DB415D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A6BA-C16E-4CE9-A2E5-E1C3E36CF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1D1D-4028-4ED7-B2BD-45E779DB415D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A6BA-C16E-4CE9-A2E5-E1C3E36CF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1D1D-4028-4ED7-B2BD-45E779DB415D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A6BA-C16E-4CE9-A2E5-E1C3E36CF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1D1D-4028-4ED7-B2BD-45E779DB415D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A6BA-C16E-4CE9-A2E5-E1C3E36CF55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1D1D-4028-4ED7-B2BD-45E779DB415D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A6BA-C16E-4CE9-A2E5-E1C3E36CF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DCC1D1D-4028-4ED7-B2BD-45E779DB415D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B2EA6BA-C16E-4CE9-A2E5-E1C3E36CF5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Unit 1, Week 4 </a:t>
            </a:r>
            <a:br>
              <a:rPr lang="en-US" dirty="0" smtClean="0"/>
            </a:br>
            <a:r>
              <a:rPr lang="en-US" dirty="0" smtClean="0"/>
              <a:t>Spelling Words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Friends</a:t>
            </a:r>
            <a:endParaRPr lang="en-US" sz="54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3558941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/>
              <a:t>box</a:t>
            </a:r>
            <a:endParaRPr lang="en-US" sz="8000" dirty="0"/>
          </a:p>
        </p:txBody>
      </p:sp>
      <p:pic>
        <p:nvPicPr>
          <p:cNvPr id="9218" name="Picture 2" descr="C:\Users\jfindlay\AppData\Local\Microsoft\Windows\INetCache\IE\PCP2YF6U\box-opened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4121752" cy="302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91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7024744" cy="22860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Challenge Words</a:t>
            </a:r>
            <a:endParaRPr lang="en-US" sz="8000" dirty="0"/>
          </a:p>
        </p:txBody>
      </p:sp>
      <p:sp>
        <p:nvSpPr>
          <p:cNvPr id="2" name="TextBox 1"/>
          <p:cNvSpPr txBox="1"/>
          <p:nvPr/>
        </p:nvSpPr>
        <p:spPr>
          <a:xfrm>
            <a:off x="738909" y="3505200"/>
            <a:ext cx="716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</a:t>
            </a:r>
            <a:r>
              <a:rPr lang="en-US" sz="6000" dirty="0" smtClean="0"/>
              <a:t>hey</a:t>
            </a:r>
          </a:p>
          <a:p>
            <a:endParaRPr lang="en-US" sz="6000" dirty="0"/>
          </a:p>
          <a:p>
            <a:r>
              <a:rPr lang="en-US" sz="6000" dirty="0" smtClean="0"/>
              <a:t>too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7671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/>
              <a:t>t</a:t>
            </a:r>
            <a:r>
              <a:rPr lang="en-US" sz="8000" dirty="0" smtClean="0"/>
              <a:t>op</a:t>
            </a:r>
            <a:endParaRPr lang="en-US" sz="8000" dirty="0"/>
          </a:p>
        </p:txBody>
      </p:sp>
      <p:pic>
        <p:nvPicPr>
          <p:cNvPr id="2050" name="Picture 2" descr="C:\Users\jfindlay\AppData\Local\Microsoft\Windows\INetCache\IE\PCP2YF6U\MDMK_Top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48100"/>
            <a:ext cx="2235905" cy="30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28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/>
              <a:t>log</a:t>
            </a:r>
            <a:endParaRPr lang="en-US" sz="8000" dirty="0"/>
          </a:p>
        </p:txBody>
      </p:sp>
      <p:pic>
        <p:nvPicPr>
          <p:cNvPr id="3074" name="Picture 2" descr="C:\Users\jfindlay\AppData\Local\Microsoft\Windows\INetCache\IE\E149VUTV\sleep-like-a-lo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02618"/>
            <a:ext cx="3690225" cy="308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68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/>
              <a:t>hot</a:t>
            </a:r>
            <a:endParaRPr lang="en-US" sz="8000" dirty="0"/>
          </a:p>
        </p:txBody>
      </p:sp>
      <p:pic>
        <p:nvPicPr>
          <p:cNvPr id="4098" name="Picture 2" descr="C:\Users\jfindlay\AppData\Local\Microsoft\Windows\INetCache\IE\4HI4NDUG\320px-SMirC-hot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78" y="28194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76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/>
              <a:t>hop</a:t>
            </a:r>
            <a:endParaRPr lang="en-US" sz="8000" dirty="0"/>
          </a:p>
        </p:txBody>
      </p:sp>
      <p:pic>
        <p:nvPicPr>
          <p:cNvPr id="1026" name="Picture 2" descr="C:\Users\jfindlay\AppData\Local\Microsoft\Windows\INetCache\IE\PCP2YF6U\250px-Roo_KHII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90800"/>
            <a:ext cx="2514633" cy="327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03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/>
              <a:t>dog</a:t>
            </a:r>
            <a:endParaRPr lang="en-US" sz="8000" dirty="0"/>
          </a:p>
        </p:txBody>
      </p:sp>
      <p:pic>
        <p:nvPicPr>
          <p:cNvPr id="6146" name="Picture 2" descr="C:\Users\jfindlay\AppData\Local\Microsoft\Windows\INetCache\IE\PCP2YF6U\cute-dog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08578"/>
            <a:ext cx="5029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90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/>
              <a:t>lot</a:t>
            </a:r>
            <a:endParaRPr lang="en-US" sz="8000" dirty="0"/>
          </a:p>
        </p:txBody>
      </p:sp>
      <p:pic>
        <p:nvPicPr>
          <p:cNvPr id="5122" name="Picture 2" descr="C:\Users\jfindlay\AppData\Local\Microsoft\Windows\INetCache\IE\4HI4NDUG\0511-0708-1815-5059_Boy_with_a_Lot_of_School_Books_clipart_imag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2525634" cy="294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25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/>
              <a:t>mom</a:t>
            </a:r>
            <a:endParaRPr lang="en-US" sz="8000" dirty="0"/>
          </a:p>
        </p:txBody>
      </p:sp>
      <p:pic>
        <p:nvPicPr>
          <p:cNvPr id="7170" name="Picture 2" descr="C:\Users\jfindlay\AppData\Local\Microsoft\Windows\INetCache\IE\E149VUTV\mom-and-ki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214312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2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/>
              <a:t>got</a:t>
            </a:r>
            <a:endParaRPr lang="en-US" sz="8000" dirty="0"/>
          </a:p>
        </p:txBody>
      </p:sp>
      <p:pic>
        <p:nvPicPr>
          <p:cNvPr id="8194" name="Picture 2" descr="C:\Users\jfindlay\AppData\Local\Microsoft\Windows\INetCache\IE\E149VUTV\768b652dd2eff39b12c084f842f86cd1-d56bjm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756" y="2286000"/>
            <a:ext cx="3438525" cy="394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12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</TotalTime>
  <Words>19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Austin</vt:lpstr>
      <vt:lpstr>Unit 1, Week 4  Spelling Words</vt:lpstr>
      <vt:lpstr>top</vt:lpstr>
      <vt:lpstr>log</vt:lpstr>
      <vt:lpstr>hot</vt:lpstr>
      <vt:lpstr>hop</vt:lpstr>
      <vt:lpstr>dog</vt:lpstr>
      <vt:lpstr>lot</vt:lpstr>
      <vt:lpstr>mom</vt:lpstr>
      <vt:lpstr>got</vt:lpstr>
      <vt:lpstr>box</vt:lpstr>
      <vt:lpstr>Challenge Words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1, Week 4  Spelling Words</dc:title>
  <dc:creator>Jacqueline Findlay</dc:creator>
  <cp:lastModifiedBy>Jacqueline Findlay</cp:lastModifiedBy>
  <cp:revision>1</cp:revision>
  <dcterms:created xsi:type="dcterms:W3CDTF">2016-10-03T17:47:51Z</dcterms:created>
  <dcterms:modified xsi:type="dcterms:W3CDTF">2016-10-03T17:55:45Z</dcterms:modified>
</cp:coreProperties>
</file>