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212A43-CDC5-41E1-9EC1-70B229AD9B9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4203F3-CFAE-4EEF-8F3E-EB00E4D4C1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780108"/>
          </a:xfrm>
        </p:spPr>
        <p:txBody>
          <a:bodyPr/>
          <a:lstStyle/>
          <a:p>
            <a:r>
              <a:rPr lang="en-US" dirty="0" smtClean="0"/>
              <a:t>The Red Hat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1473200"/>
          </a:xfrm>
        </p:spPr>
        <p:txBody>
          <a:bodyPr/>
          <a:lstStyle/>
          <a:p>
            <a:r>
              <a:rPr lang="en-US" dirty="0" smtClean="0"/>
              <a:t>Unit 2, Week 1</a:t>
            </a:r>
          </a:p>
          <a:p>
            <a:r>
              <a:rPr lang="en-US" dirty="0" smtClean="0"/>
              <a:t>Spelling Words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09600"/>
            <a:ext cx="2514600" cy="25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get</a:t>
            </a:r>
            <a:endParaRPr lang="en-US" sz="9600" dirty="0"/>
          </a:p>
        </p:txBody>
      </p:sp>
      <p:pic>
        <p:nvPicPr>
          <p:cNvPr id="9218" name="Picture 2" descr="C:\Users\jfindlay\AppData\Local\Microsoft\Windows\INetCache\IE\PCP2YF6U\get_well_so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58" y="2514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100072"/>
          </a:xfrm>
        </p:spPr>
        <p:txBody>
          <a:bodyPr>
            <a:noAutofit/>
          </a:bodyPr>
          <a:lstStyle/>
          <a:p>
            <a:r>
              <a:rPr lang="en-US" sz="6000" dirty="0" smtClean="0"/>
              <a:t>High-Frequency</a:t>
            </a:r>
            <a:br>
              <a:rPr lang="en-US" sz="6000" dirty="0" smtClean="0"/>
            </a:br>
            <a:r>
              <a:rPr lang="en-US" sz="6000" dirty="0" smtClean="0"/>
              <a:t>Words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28956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there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4648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again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234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leg</a:t>
            </a:r>
            <a:endParaRPr lang="en-US" sz="9600" dirty="0"/>
          </a:p>
        </p:txBody>
      </p:sp>
      <p:pic>
        <p:nvPicPr>
          <p:cNvPr id="1026" name="Picture 2" descr="C:\Users\jfindlay\AppData\Local\Microsoft\Windows\INetCache\IE\4HI4NDUG\PngMedium-human-leg-355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161200" cy="29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beg</a:t>
            </a:r>
            <a:endParaRPr lang="en-US" sz="9600" dirty="0"/>
          </a:p>
        </p:txBody>
      </p:sp>
      <p:pic>
        <p:nvPicPr>
          <p:cNvPr id="2050" name="Picture 2" descr="C:\Users\jfindlay\AppData\Local\Microsoft\Windows\INetCache\IE\RXDULP2B\4-beg-flickr-cseem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199"/>
            <a:ext cx="5485954" cy="365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men</a:t>
            </a:r>
            <a:endParaRPr lang="en-US" sz="9600" dirty="0"/>
          </a:p>
        </p:txBody>
      </p:sp>
      <p:pic>
        <p:nvPicPr>
          <p:cNvPr id="3074" name="Picture 2" descr="C:\Users\jfindlay\AppData\Local\Microsoft\Windows\INetCache\IE\RXDULP2B\radacina-men-in-black-oran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33" y="1981200"/>
            <a:ext cx="5565934" cy="38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hen</a:t>
            </a:r>
            <a:endParaRPr lang="en-US" sz="9600" dirty="0"/>
          </a:p>
        </p:txBody>
      </p:sp>
      <p:pic>
        <p:nvPicPr>
          <p:cNvPr id="4098" name="Picture 2" descr="C:\Users\jfindlay\AppData\Local\Microsoft\Windows\INetCache\IE\RXDULP2B\Norwegian_h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571999" cy="34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head</a:t>
            </a:r>
            <a:endParaRPr lang="en-US" sz="9600" dirty="0"/>
          </a:p>
        </p:txBody>
      </p:sp>
      <p:pic>
        <p:nvPicPr>
          <p:cNvPr id="5122" name="Picture 2" descr="C:\Users\jfindlay\AppData\Local\Microsoft\Windows\INetCache\IE\E149VUTV\Head_silhouet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362200"/>
            <a:ext cx="30861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vet</a:t>
            </a:r>
            <a:endParaRPr lang="en-US" sz="9600" dirty="0"/>
          </a:p>
        </p:txBody>
      </p:sp>
      <p:pic>
        <p:nvPicPr>
          <p:cNvPr id="6146" name="Picture 2" descr="C:\Users\jfindlay\AppData\Local\Microsoft\Windows\INetCache\IE\4HI4NDUG\conhecimemnto-1024_zps36f31f8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5999"/>
            <a:ext cx="4196215" cy="40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sled</a:t>
            </a:r>
            <a:endParaRPr lang="en-US" sz="9600" dirty="0"/>
          </a:p>
        </p:txBody>
      </p:sp>
      <p:pic>
        <p:nvPicPr>
          <p:cNvPr id="7170" name="Picture 2" descr="C:\Users\jfindlay\AppData\Local\Microsoft\Windows\INetCache\IE\RXDULP2B\clip_sl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2896027" cy="25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red</a:t>
            </a:r>
            <a:endParaRPr lang="en-US" sz="9600" dirty="0"/>
          </a:p>
        </p:txBody>
      </p:sp>
      <p:pic>
        <p:nvPicPr>
          <p:cNvPr id="8194" name="Picture 2" descr="C:\Users\jfindlay\AppData\Local\Microsoft\Windows\INetCache\IE\RXDULP2B\Red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22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The Red Hat</vt:lpstr>
      <vt:lpstr>leg</vt:lpstr>
      <vt:lpstr>beg</vt:lpstr>
      <vt:lpstr>men</vt:lpstr>
      <vt:lpstr>hen</vt:lpstr>
      <vt:lpstr>head</vt:lpstr>
      <vt:lpstr>vet</vt:lpstr>
      <vt:lpstr>sled</vt:lpstr>
      <vt:lpstr>red</vt:lpstr>
      <vt:lpstr>get</vt:lpstr>
      <vt:lpstr>High-Frequency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Red Hat</dc:title>
  <dc:creator>Jacqueline Findlay</dc:creator>
  <cp:lastModifiedBy>Jacqueline Findlay</cp:lastModifiedBy>
  <cp:revision>1</cp:revision>
  <dcterms:created xsi:type="dcterms:W3CDTF">2016-10-17T20:21:28Z</dcterms:created>
  <dcterms:modified xsi:type="dcterms:W3CDTF">2016-10-17T20:29:58Z</dcterms:modified>
</cp:coreProperties>
</file>