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5DF-8117-4C23-9A48-927ACBD9824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F559-9742-4287-A260-B8482D5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7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5DF-8117-4C23-9A48-927ACBD9824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F559-9742-4287-A260-B8482D5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9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5DF-8117-4C23-9A48-927ACBD9824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F559-9742-4287-A260-B8482D5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6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5DF-8117-4C23-9A48-927ACBD9824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F559-9742-4287-A260-B8482D5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6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5DF-8117-4C23-9A48-927ACBD9824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F559-9742-4287-A260-B8482D5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3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5DF-8117-4C23-9A48-927ACBD9824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F559-9742-4287-A260-B8482D5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5DF-8117-4C23-9A48-927ACBD9824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F559-9742-4287-A260-B8482D5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9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5DF-8117-4C23-9A48-927ACBD9824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F559-9742-4287-A260-B8482D5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6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5DF-8117-4C23-9A48-927ACBD9824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F559-9742-4287-A260-B8482D5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2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5DF-8117-4C23-9A48-927ACBD9824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F559-9742-4287-A260-B8482D5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1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5DF-8117-4C23-9A48-927ACBD9824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F559-9742-4287-A260-B8482D5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5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535DF-8117-4C23-9A48-927ACBD9824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6F559-9742-4287-A260-B8482D5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1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The Pigs, the Wolf, and the Mud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2, Week 2</a:t>
            </a:r>
            <a:br>
              <a:rPr lang="en-US" dirty="0" smtClean="0"/>
            </a:br>
            <a:r>
              <a:rPr lang="en-US" dirty="0" smtClean="0"/>
              <a:t>Spelling Words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36310"/>
            <a:ext cx="2514600" cy="277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43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up</a:t>
            </a:r>
            <a:endParaRPr lang="en-US" sz="8800" dirty="0"/>
          </a:p>
        </p:txBody>
      </p:sp>
      <p:pic>
        <p:nvPicPr>
          <p:cNvPr id="9218" name="Picture 2" descr="C:\Users\jfindlay\AppData\Local\Microsoft\Windows\INetCache\IE\RXDULP2B\thumbs_up_bci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26" y="457200"/>
            <a:ext cx="4586748" cy="366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1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43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cup</a:t>
            </a:r>
            <a:endParaRPr lang="en-US" sz="8800" dirty="0"/>
          </a:p>
        </p:txBody>
      </p:sp>
      <p:pic>
        <p:nvPicPr>
          <p:cNvPr id="10242" name="Picture 2" descr="C:\Users\jfindlay\AppData\Local\Microsoft\Windows\INetCache\IE\PCP2YF6U\plastic-cups[1]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06" y="685800"/>
            <a:ext cx="47625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High-Frequency</a:t>
            </a:r>
            <a:br>
              <a:rPr lang="en-US" sz="4000" dirty="0" smtClean="0"/>
            </a:br>
            <a:r>
              <a:rPr lang="en-US" sz="4000" dirty="0" smtClean="0"/>
              <a:t>Words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could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2597727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one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6711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43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run</a:t>
            </a:r>
            <a:endParaRPr lang="en-US" sz="8800" dirty="0"/>
          </a:p>
        </p:txBody>
      </p:sp>
      <p:pic>
        <p:nvPicPr>
          <p:cNvPr id="1026" name="Picture 2" descr="C:\Users\jfindlay\AppData\Local\Microsoft\Windows\INetCache\IE\4HI4NDUG\comma_splices_run_ons_small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599"/>
            <a:ext cx="4610100" cy="418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0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43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fun</a:t>
            </a:r>
            <a:endParaRPr lang="en-US" sz="8800" dirty="0"/>
          </a:p>
        </p:txBody>
      </p:sp>
      <p:pic>
        <p:nvPicPr>
          <p:cNvPr id="2050" name="Picture 2" descr="C:\Users\jfindlay\AppData\Local\Microsoft\Windows\INetCache\IE\4HI4NDUG\kidsfunday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6477000" cy="381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43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nut</a:t>
            </a:r>
            <a:endParaRPr lang="en-US" sz="8800" dirty="0"/>
          </a:p>
        </p:txBody>
      </p:sp>
      <p:pic>
        <p:nvPicPr>
          <p:cNvPr id="3074" name="Picture 2" descr="C:\Users\jfindlay\AppData\Local\Microsoft\Windows\INetCache\IE\RXDULP2B\nut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2467"/>
            <a:ext cx="4943475" cy="398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43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cut</a:t>
            </a:r>
            <a:endParaRPr lang="en-US" sz="8800" dirty="0"/>
          </a:p>
        </p:txBody>
      </p:sp>
      <p:pic>
        <p:nvPicPr>
          <p:cNvPr id="4098" name="Picture 2" descr="C:\Users\jfindlay\AppData\Local\Microsoft\Windows\INetCache\IE\RXDULP2B\1024px-Gtk-cut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2822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43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bug</a:t>
            </a:r>
            <a:endParaRPr lang="en-US" sz="8800" dirty="0"/>
          </a:p>
        </p:txBody>
      </p:sp>
      <p:pic>
        <p:nvPicPr>
          <p:cNvPr id="5122" name="Picture 2" descr="C:\Users\jfindlay\AppData\Local\Microsoft\Windows\INetCache\IE\PCP2YF6U\clipart006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89" y="762000"/>
            <a:ext cx="4318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8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43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rug</a:t>
            </a:r>
            <a:endParaRPr lang="en-US" sz="8800" dirty="0"/>
          </a:p>
        </p:txBody>
      </p:sp>
      <p:pic>
        <p:nvPicPr>
          <p:cNvPr id="6146" name="Picture 2" descr="C:\Users\jfindlay\AppData\Local\Microsoft\Windows\INetCache\IE\RXDULP2B\4274215255_755eb7a2b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5537200" cy="330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43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plum</a:t>
            </a:r>
            <a:endParaRPr lang="en-US" sz="8800" dirty="0"/>
          </a:p>
        </p:txBody>
      </p:sp>
      <p:pic>
        <p:nvPicPr>
          <p:cNvPr id="7170" name="Picture 2" descr="C:\Users\jfindlay\AppData\Local\Microsoft\Windows\INetCache\IE\4HI4NDUG\nicubunu-Plum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34232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43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drum</a:t>
            </a:r>
            <a:endParaRPr lang="en-US" sz="8800" dirty="0"/>
          </a:p>
        </p:txBody>
      </p:sp>
      <p:pic>
        <p:nvPicPr>
          <p:cNvPr id="8194" name="Picture 2" descr="C:\Users\jfindlay\AppData\Local\Microsoft\Windows\INetCache\IE\RXDULP2B\drum-vb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296227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Pigs, the Wolf, and the Mud Unit 2, Week 2 Spelling Words</vt:lpstr>
      <vt:lpstr>run</vt:lpstr>
      <vt:lpstr>fun</vt:lpstr>
      <vt:lpstr>nut</vt:lpstr>
      <vt:lpstr>cut</vt:lpstr>
      <vt:lpstr>bug</vt:lpstr>
      <vt:lpstr>rug</vt:lpstr>
      <vt:lpstr>plum</vt:lpstr>
      <vt:lpstr>drum</vt:lpstr>
      <vt:lpstr>up</vt:lpstr>
      <vt:lpstr>cup</vt:lpstr>
      <vt:lpstr>High-Frequency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Pigs, the Wolf, and the Mud Unit 2, Week 2 Spelling Words</dc:title>
  <dc:creator>Jacqueline Findlay</dc:creator>
  <cp:lastModifiedBy>Jacqueline Findlay</cp:lastModifiedBy>
  <cp:revision>2</cp:revision>
  <dcterms:created xsi:type="dcterms:W3CDTF">2016-10-17T20:32:14Z</dcterms:created>
  <dcterms:modified xsi:type="dcterms:W3CDTF">2016-10-17T20:43:31Z</dcterms:modified>
</cp:coreProperties>
</file>