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8AA24B-0BCC-42B8-83D0-2F16375B4B1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3AF7FC-FA67-4118-8BA9-0F0A4A6B1B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At a Pond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animals live together?</a:t>
            </a:r>
          </a:p>
          <a:p>
            <a:pPr algn="ctr"/>
            <a:r>
              <a:rPr lang="en-US" dirty="0" smtClean="0"/>
              <a:t>Unit 2, Week 3</a:t>
            </a:r>
          </a:p>
          <a:p>
            <a:pPr algn="ctr"/>
            <a:r>
              <a:rPr lang="en-US" dirty="0" smtClean="0"/>
              <a:t>Spelling Words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88818"/>
            <a:ext cx="4267200" cy="27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desk</a:t>
            </a:r>
            <a:endParaRPr lang="en-US" sz="8800" dirty="0"/>
          </a:p>
        </p:txBody>
      </p:sp>
      <p:pic>
        <p:nvPicPr>
          <p:cNvPr id="9218" name="Picture 2" descr="C:\Users\jfindlay\AppData\Local\Microsoft\Windows\INetCache\IE\E149VUTV\des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23822"/>
            <a:ext cx="2514600" cy="37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last</a:t>
            </a:r>
            <a:endParaRPr lang="en-US" sz="8800" dirty="0"/>
          </a:p>
        </p:txBody>
      </p:sp>
      <p:pic>
        <p:nvPicPr>
          <p:cNvPr id="10242" name="Picture 2" descr="C:\Users\jfindlay\AppData\Local\Microsoft\Windows\INetCache\IE\E149VUTV\students-in-line-with-teach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39156"/>
            <a:ext cx="5715798" cy="33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981200" y="2971800"/>
            <a:ext cx="76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457200"/>
            <a:ext cx="7467600" cy="487375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Challenge Words</a:t>
            </a:r>
          </a:p>
          <a:p>
            <a:pPr algn="ctr"/>
            <a:r>
              <a:rPr lang="en-US" sz="4400" dirty="0" smtClean="0"/>
              <a:t>of</a:t>
            </a:r>
          </a:p>
          <a:p>
            <a:pPr algn="ctr"/>
            <a:r>
              <a:rPr lang="en-US" sz="4400" dirty="0" smtClean="0"/>
              <a:t>who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30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l</a:t>
            </a:r>
            <a:r>
              <a:rPr lang="en-US" sz="8800" dirty="0" smtClean="0"/>
              <a:t>end</a:t>
            </a:r>
            <a:endParaRPr lang="en-US" sz="8800" dirty="0"/>
          </a:p>
        </p:txBody>
      </p:sp>
      <p:pic>
        <p:nvPicPr>
          <p:cNvPr id="1026" name="Picture 2" descr="C:\Users\jfindlay\AppData\Local\Microsoft\Windows\INetCache\IE\4HI4NDUG\400-lpa140412.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send</a:t>
            </a:r>
            <a:endParaRPr lang="en-US" sz="8800" dirty="0"/>
          </a:p>
        </p:txBody>
      </p:sp>
      <p:pic>
        <p:nvPicPr>
          <p:cNvPr id="2050" name="Picture 2" descr="C:\Users\jfindlay\AppData\Local\Microsoft\Windows\INetCache\IE\RXDULP2B\Letter_writ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505200" cy="31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fast</a:t>
            </a:r>
            <a:endParaRPr lang="en-US" sz="8800" dirty="0"/>
          </a:p>
        </p:txBody>
      </p:sp>
      <p:pic>
        <p:nvPicPr>
          <p:cNvPr id="3074" name="Picture 2" descr="C:\Users\jfindlay\AppData\Local\Microsoft\Windows\INetCache\IE\E149VUTV\041-vintage-rac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199"/>
            <a:ext cx="5255217" cy="22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past</a:t>
            </a:r>
            <a:endParaRPr lang="en-US" sz="8800" dirty="0"/>
          </a:p>
        </p:txBody>
      </p:sp>
      <p:pic>
        <p:nvPicPr>
          <p:cNvPr id="4098" name="Picture 2" descr="C:\Users\jfindlay\AppData\Local\Microsoft\Windows\INetCache\IE\E149VUTV\Strange_Creatures_of_the_Past_-_The_Amphibious_Dinosau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176713" cy="31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sink</a:t>
            </a:r>
            <a:endParaRPr lang="en-US" sz="8800" dirty="0"/>
          </a:p>
        </p:txBody>
      </p:sp>
      <p:pic>
        <p:nvPicPr>
          <p:cNvPr id="5122" name="Picture 2" descr="C:\Users\jfindlay\AppData\Local\Microsoft\Windows\INetCache\IE\PCP2YF6U\120px-CPKitchenSin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3879135" cy="30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wink</a:t>
            </a:r>
            <a:endParaRPr lang="en-US" sz="8800" dirty="0"/>
          </a:p>
        </p:txBody>
      </p:sp>
      <p:pic>
        <p:nvPicPr>
          <p:cNvPr id="6147" name="Picture 3" descr="C:\Users\jfindlay\AppData\Local\Microsoft\Windows\INetCache\IE\RXDULP2B\win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plant</a:t>
            </a:r>
            <a:endParaRPr lang="en-US" sz="8800" dirty="0"/>
          </a:p>
        </p:txBody>
      </p:sp>
      <p:pic>
        <p:nvPicPr>
          <p:cNvPr id="7170" name="Picture 2" descr="C:\Users\jfindlay\AppData\Local\Microsoft\Windows\INetCache\IE\4HI4NDUG\plant08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895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hunt</a:t>
            </a:r>
            <a:endParaRPr lang="en-US" sz="8800" dirty="0"/>
          </a:p>
        </p:txBody>
      </p:sp>
      <p:pic>
        <p:nvPicPr>
          <p:cNvPr id="8194" name="Picture 2" descr="C:\Users\jfindlay\AppData\Local\Microsoft\Windows\INetCache\IE\RXDULP2B\0511-0909-0422-1843_Pirates_Treasure_Map_clipart_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590800" cy="24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</TotalTime>
  <Words>30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At a Pond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a Pond</dc:title>
  <dc:creator>Jacqueline Findlay</dc:creator>
  <cp:lastModifiedBy>Jacqueline Findlay</cp:lastModifiedBy>
  <cp:revision>2</cp:revision>
  <dcterms:created xsi:type="dcterms:W3CDTF">2016-11-07T18:46:19Z</dcterms:created>
  <dcterms:modified xsi:type="dcterms:W3CDTF">2016-11-07T18:57:04Z</dcterms:modified>
</cp:coreProperties>
</file>