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C55FB3-B020-41A2-9415-2E4160C2F973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883E6A-E5B7-457D-A162-09FB6C88A2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Nell’s 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Unit 2, Week 4</a:t>
            </a:r>
          </a:p>
          <a:p>
            <a:pPr algn="ctr"/>
            <a:r>
              <a:rPr lang="en-US" dirty="0" smtClean="0"/>
              <a:t>Spelling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bang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PCP2YF6U\bang-ha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3981450" cy="37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this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Challenge Words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</a:t>
            </a:r>
            <a:r>
              <a:rPr lang="en-US" sz="7200" dirty="0" smtClean="0"/>
              <a:t>ant</a:t>
            </a:r>
          </a:p>
          <a:p>
            <a:r>
              <a:rPr lang="en-US" sz="7200" dirty="0" smtClean="0"/>
              <a:t>call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935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fish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findlay\AppData\Local\Microsoft\Windows\INetCache\IE\PCP2YF6U\clipart00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3180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sho</a:t>
            </a:r>
            <a:r>
              <a:rPr lang="en-US" sz="7200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jfindlay\AppData\Local\Microsoft\Windows\INetCache\IE\E149VUTV\medium-Shopping-Cart-0-1699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51800" cy="27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ship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4HI4NDUG\good_pirate_ship_fre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1" y="722489"/>
            <a:ext cx="3267075" cy="37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with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findlay\AppData\Local\Microsoft\Windows\INetCache\IE\E149VUTV\best_friends[19]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1587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thing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E149VUTV\thing-1-thing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2600"/>
            <a:ext cx="6172200" cy="41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sang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4HI4NDUG\image_thum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that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findlay\AppData\Local\Microsoft\Windows\INetCache\IE\RXDULP2B\touristsightsee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wish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PCP2YF6U\i-wish-i-h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916439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</TotalTime>
  <Words>23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Nell’s Books</vt:lpstr>
      <vt:lpstr>fish</vt:lpstr>
      <vt:lpstr>shop</vt:lpstr>
      <vt:lpstr>ship</vt:lpstr>
      <vt:lpstr>with</vt:lpstr>
      <vt:lpstr>thing</vt:lpstr>
      <vt:lpstr>sang</vt:lpstr>
      <vt:lpstr>that</vt:lpstr>
      <vt:lpstr>wish</vt:lpstr>
      <vt:lpstr>bang</vt:lpstr>
      <vt:lpstr>this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Nell’s Books</dc:title>
  <dc:creator>Jacqueline Findlay</dc:creator>
  <cp:lastModifiedBy>Jacqueline Findlay</cp:lastModifiedBy>
  <cp:revision>1</cp:revision>
  <dcterms:created xsi:type="dcterms:W3CDTF">2016-11-14T18:44:45Z</dcterms:created>
  <dcterms:modified xsi:type="dcterms:W3CDTF">2016-11-14T18:54:39Z</dcterms:modified>
</cp:coreProperties>
</file>