
<file path=[Content_Types].xml><?xml version="1.0" encoding="utf-8"?>
<Types xmlns="http://schemas.openxmlformats.org/package/2006/content-types"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60F6-2FCD-4D67-813E-79A94DE21BF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9ADF63-1C4C-4A8A-871B-441BA7947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60F6-2FCD-4D67-813E-79A94DE21BF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DF63-1C4C-4A8A-871B-441BA7947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60F6-2FCD-4D67-813E-79A94DE21BF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DF63-1C4C-4A8A-871B-441BA7947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60F6-2FCD-4D67-813E-79A94DE21BF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9ADF63-1C4C-4A8A-871B-441BA7947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60F6-2FCD-4D67-813E-79A94DE21BF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DF63-1C4C-4A8A-871B-441BA7947D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60F6-2FCD-4D67-813E-79A94DE21BF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DF63-1C4C-4A8A-871B-441BA7947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60F6-2FCD-4D67-813E-79A94DE21BF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29ADF63-1C4C-4A8A-871B-441BA7947D0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60F6-2FCD-4D67-813E-79A94DE21BF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DF63-1C4C-4A8A-871B-441BA7947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60F6-2FCD-4D67-813E-79A94DE21BF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DF63-1C4C-4A8A-871B-441BA7947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60F6-2FCD-4D67-813E-79A94DE21BF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DF63-1C4C-4A8A-871B-441BA7947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60F6-2FCD-4D67-813E-79A94DE21BF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DF63-1C4C-4A8A-871B-441BA7947D0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DB60F6-2FCD-4D67-813E-79A94DE21BF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9ADF63-1C4C-4A8A-871B-441BA7947D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86200"/>
            <a:ext cx="8458200" cy="1222375"/>
          </a:xfrm>
        </p:spPr>
        <p:txBody>
          <a:bodyPr/>
          <a:lstStyle/>
          <a:p>
            <a:pPr algn="ctr"/>
            <a:r>
              <a:rPr lang="en-US" dirty="0" smtClean="0"/>
              <a:t>On My way to school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458200" cy="914400"/>
          </a:xfrm>
        </p:spPr>
        <p:txBody>
          <a:bodyPr/>
          <a:lstStyle/>
          <a:p>
            <a:pPr algn="ctr"/>
            <a:r>
              <a:rPr lang="en-US" dirty="0" smtClean="0"/>
              <a:t>Unit 3, Week 1</a:t>
            </a:r>
          </a:p>
          <a:p>
            <a:pPr algn="ctr"/>
            <a:r>
              <a:rPr lang="en-US" dirty="0" smtClean="0"/>
              <a:t>Spelling Words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3127"/>
            <a:ext cx="481429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56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5240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shake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 descr="C:\Users\jfindlay\AppData\Local\Microsoft\Windows\INetCache\IE\E149VUTV\strawberry-shak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129915" cy="468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05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5240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Can’t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jfindlay\AppData\Local\Microsoft\Windows\INetCache\IE\RXDULP2B\can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3800475" cy="327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41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5240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Challenge Words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t</a:t>
            </a:r>
            <a:r>
              <a:rPr lang="en-US" sz="6000" dirty="0" smtClean="0"/>
              <a:t>oday</a:t>
            </a:r>
          </a:p>
          <a:p>
            <a:pPr algn="ctr"/>
            <a:r>
              <a:rPr lang="en-US" sz="6000" smtClean="0"/>
              <a:t>some</a:t>
            </a: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15377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5240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wake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jfindlay\AppData\Local\Microsoft\Windows\INetCache\IE\RXDULP2B\wakingup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8667"/>
            <a:ext cx="43434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8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5240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take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jfindlay\AppData\Local\Microsoft\Windows\INetCache\IE\4HI4NDUG\ac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353050" cy="428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13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590800"/>
            <a:ext cx="8686800" cy="15240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Came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7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5240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game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jfindlay\AppData\Local\Microsoft\Windows\INetCache\IE\RXDULP2B\uno_car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286000"/>
            <a:ext cx="28575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36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5240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gate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jfindlay\AppData\Local\Microsoft\Windows\INetCache\IE\PCP2YF6U\7605426698_a2f0730ea4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057400"/>
            <a:ext cx="47625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86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5240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late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jfindlay\AppData\Local\Microsoft\Windows\INetCache\IE\PCP2YF6U\running-late-pic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2" y="1676400"/>
            <a:ext cx="410527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9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5240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chin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jfindlay\AppData\Local\Microsoft\Windows\INetCache\IE\4HI4NDUG\chin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571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11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5240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graph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Program Files (x86)\Microsoft Office\MEDIA\CAGCAT10\j028544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0"/>
            <a:ext cx="3488741" cy="349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25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</TotalTime>
  <Words>26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On My way to school</vt:lpstr>
      <vt:lpstr>wake</vt:lpstr>
      <vt:lpstr>take</vt:lpstr>
      <vt:lpstr>Came</vt:lpstr>
      <vt:lpstr>game</vt:lpstr>
      <vt:lpstr>gate</vt:lpstr>
      <vt:lpstr>late</vt:lpstr>
      <vt:lpstr>chin</vt:lpstr>
      <vt:lpstr>graph</vt:lpstr>
      <vt:lpstr>shake</vt:lpstr>
      <vt:lpstr>Can’t</vt:lpstr>
      <vt:lpstr>Challenge Words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My way to school</dc:title>
  <dc:creator>Jacqueline Findlay</dc:creator>
  <cp:lastModifiedBy>Jacqueline Findlay</cp:lastModifiedBy>
  <cp:revision>2</cp:revision>
  <dcterms:created xsi:type="dcterms:W3CDTF">2016-12-05T17:34:16Z</dcterms:created>
  <dcterms:modified xsi:type="dcterms:W3CDTF">2016-12-06T16:47:04Z</dcterms:modified>
</cp:coreProperties>
</file>