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F72BD7-6951-4EEB-8136-11862FDCC112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4F4B43A-8B81-4F72-B463-569BA067F4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Big </a:t>
            </a:r>
            <a:r>
              <a:rPr lang="en-US" b="1" dirty="0" err="1" smtClean="0"/>
              <a:t>Yuca</a:t>
            </a:r>
            <a:r>
              <a:rPr lang="en-US" b="1" dirty="0" smtClean="0"/>
              <a:t> Plant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Unit 3, Week 2</a:t>
            </a:r>
          </a:p>
          <a:p>
            <a:pPr algn="ctr"/>
            <a:r>
              <a:rPr lang="en-US" dirty="0" smtClean="0"/>
              <a:t>Spelling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6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shine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findlay\AppData\Local\Microsoft\Windows\INetCache\IE\RXDULP2B\su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003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dimes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jfindlay\AppData\Local\Microsoft\Windows\INetCache\IE\RXDULP2B\One_dime_1976_revise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95986" cy="361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High-Frequency Words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w</a:t>
            </a:r>
            <a:r>
              <a:rPr lang="en-US" sz="6600" dirty="0" smtClean="0"/>
              <a:t>ater</a:t>
            </a:r>
          </a:p>
          <a:p>
            <a:pPr algn="ctr"/>
            <a:r>
              <a:rPr lang="en-US" sz="6600" dirty="0" smtClean="0"/>
              <a:t>should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2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like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findlay\AppData\Local\Microsoft\Windows\INetCache\IE\E149VUTV\fb-li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096000" cy="29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spike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indlay\AppData\Local\Microsoft\Windows\INetCache\IE\PCP2YF6U\1024px-Spike-aufklebe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486400" y="2698044"/>
            <a:ext cx="1600200" cy="457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ride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findlay\AppData\Local\Microsoft\Windows\INetCache\IE\E149VUTV\boy_bike_tn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045171" cy="309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hide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findlay\AppData\Local\Microsoft\Windows\INetCache\IE\RXDULP2B\children_playing_hide_and_seek_in_forest_pe00640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3886200" cy="36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/>
              <a:t>b</a:t>
            </a:r>
            <a:r>
              <a:rPr lang="en-US" sz="8000" b="1" dirty="0" smtClean="0"/>
              <a:t>ike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findlay\AppData\Local\Microsoft\Windows\INetCache\IE\E149VUTV\2648217927_92876ba92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5140"/>
            <a:ext cx="46482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mine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findlay\AppData\Local\Microsoft\Windows\INetCache\IE\4HI4NDUG\be_min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060377" cy="26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make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Users\jfindlay\AppData\Local\Microsoft\Windows\INetCache\IE\RXDULP2B\clip-art-crafts-4582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305812" cy="27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391400" cy="16764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came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</TotalTime>
  <Words>25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The Big Yuca Plant</vt:lpstr>
      <vt:lpstr>like</vt:lpstr>
      <vt:lpstr>spike</vt:lpstr>
      <vt:lpstr>ride</vt:lpstr>
      <vt:lpstr>hide</vt:lpstr>
      <vt:lpstr>bike</vt:lpstr>
      <vt:lpstr>mine</vt:lpstr>
      <vt:lpstr>make</vt:lpstr>
      <vt:lpstr>came</vt:lpstr>
      <vt:lpstr>shine</vt:lpstr>
      <vt:lpstr>dimes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Yuca Plant</dc:title>
  <dc:creator>Jacqueline Findlay</dc:creator>
  <cp:lastModifiedBy>Jacqueline Findlay</cp:lastModifiedBy>
  <cp:revision>1</cp:revision>
  <dcterms:created xsi:type="dcterms:W3CDTF">2016-12-08T17:57:20Z</dcterms:created>
  <dcterms:modified xsi:type="dcterms:W3CDTF">2016-12-08T18:04:58Z</dcterms:modified>
</cp:coreProperties>
</file>