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5" r:id="rId5"/>
    <p:sldId id="274" r:id="rId6"/>
    <p:sldId id="273" r:id="rId7"/>
    <p:sldId id="272" r:id="rId8"/>
    <p:sldId id="271" r:id="rId9"/>
    <p:sldId id="268" r:id="rId10"/>
    <p:sldId id="269" r:id="rId11"/>
    <p:sldId id="27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A5FA5E-D67F-4A0D-A879-6CD89705D46A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CABCC4-18E9-47A5-8094-D0A586F97D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 ago and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3, Week 4</a:t>
            </a:r>
          </a:p>
          <a:p>
            <a:r>
              <a:rPr lang="en-US" dirty="0" smtClean="0"/>
              <a:t>How is life different than it was long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quote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82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PCP2YF6U\9c43b18c07cf8e3ffa6b447540d0d7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169"/>
            <a:ext cx="439102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close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PCP2YF6U\close-the-door-t135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78" y="762000"/>
            <a:ext cx="3311400" cy="3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High-Frequency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7200" dirty="0"/>
              <a:t>a</a:t>
            </a:r>
            <a:r>
              <a:rPr lang="en-US" sz="7200" dirty="0" smtClean="0"/>
              <a:t>go</a:t>
            </a:r>
          </a:p>
          <a:p>
            <a:r>
              <a:rPr lang="en-US" sz="7200" dirty="0"/>
              <a:t>p</a:t>
            </a:r>
            <a:r>
              <a:rPr lang="en-US" sz="7200" dirty="0" smtClean="0"/>
              <a:t>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hope</a:t>
            </a:r>
            <a:endParaRPr lang="en-US" sz="8000" dirty="0"/>
          </a:p>
        </p:txBody>
      </p:sp>
      <p:pic>
        <p:nvPicPr>
          <p:cNvPr id="4" name="Picture 2" descr="C:\Users\jfindlay\AppData\Local\Microsoft\Windows\INetCache\IE\4HI4NDUG\Hopefu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nose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jfindlay\AppData\Local\Microsoft\Windows\INetCache\IE\RXDULP2B\nase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70" y="457200"/>
            <a:ext cx="3073860" cy="356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note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indlay\AppData\Local\Microsoft\Windows\INetCache\IE\E149VUTV\jeremybennett_sticky_note_pad_and_pencil_clip_art_94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5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rope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findlay\AppData\Local\Microsoft\Windows\INetCache\IE\E149VUTV\Abaca_rop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133"/>
            <a:ext cx="5791200" cy="36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cute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findlay\AppData\Local\Microsoft\Windows\INetCache\IE\4HI4NDUG\cats_animals_kittens_cat_kitten_cute_desktop_1680x1050_hd-wallpaper-753974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967"/>
            <a:ext cx="60198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cube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4HI4NDUG\Rubik's_Cub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24600" cy="36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nice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RXDULP2B\nice-to-meet-you[1]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2468"/>
            <a:ext cx="2932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ledge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8229600" cy="4709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findlay\AppData\Local\Microsoft\Windows\INetCache\IE\PCP2YF6U\3175029_4c05558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60" y="990600"/>
            <a:ext cx="244348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33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Long ago and now</vt:lpstr>
      <vt:lpstr>hope</vt:lpstr>
      <vt:lpstr>nose</vt:lpstr>
      <vt:lpstr>note</vt:lpstr>
      <vt:lpstr>rope</vt:lpstr>
      <vt:lpstr>cute</vt:lpstr>
      <vt:lpstr>cube</vt:lpstr>
      <vt:lpstr>nice</vt:lpstr>
      <vt:lpstr>ledge</vt:lpstr>
      <vt:lpstr>quote</vt:lpstr>
      <vt:lpstr>close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ago and now</dc:title>
  <dc:creator>Jacqueline Findlay</dc:creator>
  <cp:lastModifiedBy>Jacqueline Findlay</cp:lastModifiedBy>
  <cp:revision>2</cp:revision>
  <dcterms:created xsi:type="dcterms:W3CDTF">2017-01-09T17:31:00Z</dcterms:created>
  <dcterms:modified xsi:type="dcterms:W3CDTF">2017-01-09T17:41:11Z</dcterms:modified>
</cp:coreProperties>
</file>