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CAB3-C631-4149-8990-87059E1AB39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203DC4-6B7E-46E6-A32F-ADE6F534FE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CAB3-C631-4149-8990-87059E1AB39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3DC4-6B7E-46E6-A32F-ADE6F534F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CAB3-C631-4149-8990-87059E1AB39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3DC4-6B7E-46E6-A32F-ADE6F534F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CAB3-C631-4149-8990-87059E1AB39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3DC4-6B7E-46E6-A32F-ADE6F534F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CAB3-C631-4149-8990-87059E1AB39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3DC4-6B7E-46E6-A32F-ADE6F534FE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CAB3-C631-4149-8990-87059E1AB39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3DC4-6B7E-46E6-A32F-ADE6F534FE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CAB3-C631-4149-8990-87059E1AB39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3DC4-6B7E-46E6-A32F-ADE6F534FE9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CAB3-C631-4149-8990-87059E1AB39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3DC4-6B7E-46E6-A32F-ADE6F534F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CAB3-C631-4149-8990-87059E1AB39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3DC4-6B7E-46E6-A32F-ADE6F534F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CAB3-C631-4149-8990-87059E1AB39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3DC4-6B7E-46E6-A32F-ADE6F534F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CAB3-C631-4149-8990-87059E1AB39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3DC4-6B7E-46E6-A32F-ADE6F534FE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FDDCAB3-C631-4149-8990-87059E1AB392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F203DC4-6B7E-46E6-A32F-ADE6F534FE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4267200"/>
          </a:xfrm>
        </p:spPr>
        <p:txBody>
          <a:bodyPr/>
          <a:lstStyle/>
          <a:p>
            <a:r>
              <a:rPr lang="en-US" dirty="0" smtClean="0"/>
              <a:t>From Cows to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400800" cy="1219200"/>
          </a:xfrm>
        </p:spPr>
        <p:txBody>
          <a:bodyPr/>
          <a:lstStyle/>
          <a:p>
            <a:r>
              <a:rPr lang="en-US" dirty="0" smtClean="0"/>
              <a:t>Unit 3, Week 5</a:t>
            </a:r>
          </a:p>
          <a:p>
            <a:r>
              <a:rPr lang="en-US" dirty="0" smtClean="0"/>
              <a:t>How do we get our food?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"/>
            <a:ext cx="3048000" cy="248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0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Chatted</a:t>
            </a:r>
          </a:p>
          <a:p>
            <a:r>
              <a:rPr lang="en-US" sz="6600" dirty="0" smtClean="0"/>
              <a:t>Chatting</a:t>
            </a:r>
            <a:endParaRPr lang="en-US" sz="6600" dirty="0"/>
          </a:p>
        </p:txBody>
      </p:sp>
      <p:pic>
        <p:nvPicPr>
          <p:cNvPr id="11266" name="Picture 2" descr="C:\Users\jfindlay\AppData\Local\Microsoft\Windows\INetCache\IE\PCP2YF6U\talk[1]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3581400" cy="34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10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19600"/>
            <a:ext cx="8229600" cy="1600200"/>
          </a:xfrm>
        </p:spPr>
        <p:txBody>
          <a:bodyPr/>
          <a:lstStyle/>
          <a:p>
            <a:r>
              <a:rPr lang="en-US" dirty="0" smtClean="0"/>
              <a:t>High-Frequency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-76200"/>
            <a:ext cx="8229600" cy="4525963"/>
          </a:xfrm>
        </p:spPr>
        <p:txBody>
          <a:bodyPr>
            <a:normAutofit/>
          </a:bodyPr>
          <a:lstStyle/>
          <a:p>
            <a:r>
              <a:rPr lang="en-US" sz="8800" dirty="0"/>
              <a:t>b</a:t>
            </a:r>
            <a:r>
              <a:rPr lang="en-US" sz="8800" dirty="0" smtClean="0"/>
              <a:t>uy</a:t>
            </a:r>
          </a:p>
          <a:p>
            <a:r>
              <a:rPr lang="en-US" sz="8800" dirty="0" smtClean="0"/>
              <a:t>done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5127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1600200"/>
          </a:xfrm>
        </p:spPr>
        <p:txBody>
          <a:bodyPr/>
          <a:lstStyle/>
          <a:p>
            <a:r>
              <a:rPr lang="en-US" sz="8800" dirty="0" smtClean="0"/>
              <a:t>book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309" y="3124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jfindlay\AppData\Local\Microsoft\Windows\INetCache\IE\E149VUTV\bookworm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44711"/>
            <a:ext cx="46672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34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1600200"/>
          </a:xfrm>
        </p:spPr>
        <p:txBody>
          <a:bodyPr/>
          <a:lstStyle/>
          <a:p>
            <a:r>
              <a:rPr lang="en-US" sz="8800" dirty="0" smtClean="0"/>
              <a:t>look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309" y="3124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5" name="Picture 3" descr="C:\Users\jfindlay\AppData\Local\Microsoft\Windows\INetCache\IE\E149VUTV\theexplore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34" y="3222762"/>
            <a:ext cx="3053701" cy="363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3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1600200"/>
          </a:xfrm>
        </p:spPr>
        <p:txBody>
          <a:bodyPr/>
          <a:lstStyle/>
          <a:p>
            <a:r>
              <a:rPr lang="en-US" sz="8800" dirty="0" smtClean="0"/>
              <a:t>cook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309" y="3124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jfindlay\AppData\Local\Microsoft\Windows\INetCache\IE\4HI4NDUG\Coo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4786507" cy="345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18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1600200"/>
          </a:xfrm>
        </p:spPr>
        <p:txBody>
          <a:bodyPr/>
          <a:lstStyle/>
          <a:p>
            <a:r>
              <a:rPr lang="en-US" sz="8800" dirty="0"/>
              <a:t>t</a:t>
            </a:r>
            <a:r>
              <a:rPr lang="en-US" sz="8800" dirty="0" smtClean="0"/>
              <a:t>ook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309" y="3124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jfindlay\AppData\Local\Microsoft\Windows\INetCache\IE\RXDULP2B\photographer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18039"/>
            <a:ext cx="238125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1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1600200"/>
          </a:xfrm>
        </p:spPr>
        <p:txBody>
          <a:bodyPr/>
          <a:lstStyle/>
          <a:p>
            <a:r>
              <a:rPr lang="en-US" sz="8800" dirty="0" smtClean="0"/>
              <a:t>hood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309" y="3124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jfindlay\AppData\Local\Microsoft\Windows\INetCache\IE\PCP2YF6U\Jumping-Girl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22978"/>
            <a:ext cx="250548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447800" y="3810000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4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1600200"/>
          </a:xfrm>
        </p:spPr>
        <p:txBody>
          <a:bodyPr/>
          <a:lstStyle/>
          <a:p>
            <a:r>
              <a:rPr lang="en-US" sz="8800" dirty="0" smtClean="0"/>
              <a:t>wood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309" y="3124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jfindlay\AppData\Local\Microsoft\Windows\INetCache\IE\E149VUTV\164272,1319611227,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46741"/>
            <a:ext cx="3468600" cy="293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0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1600200"/>
          </a:xfrm>
        </p:spPr>
        <p:txBody>
          <a:bodyPr/>
          <a:lstStyle/>
          <a:p>
            <a:r>
              <a:rPr lang="en-US" sz="8800" dirty="0" smtClean="0"/>
              <a:t>nose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309" y="3124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jfindlay\AppData\Local\Microsoft\Windows\INetCache\IE\PCP2YF6U\Nose[1]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489" y="3352800"/>
            <a:ext cx="364845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28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1600200"/>
          </a:xfrm>
        </p:spPr>
        <p:txBody>
          <a:bodyPr/>
          <a:lstStyle/>
          <a:p>
            <a:r>
              <a:rPr lang="en-US" sz="8800" dirty="0" smtClean="0"/>
              <a:t>cute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309" y="3124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jfindlay\AppData\Local\Microsoft\Windows\INetCache\IE\E149VUTV\Cat_Cut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00400"/>
            <a:ext cx="4800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0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</TotalTime>
  <Words>30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Executive</vt:lpstr>
      <vt:lpstr>From Cows to You</vt:lpstr>
      <vt:lpstr>book</vt:lpstr>
      <vt:lpstr>look</vt:lpstr>
      <vt:lpstr>cook</vt:lpstr>
      <vt:lpstr>took</vt:lpstr>
      <vt:lpstr>hood</vt:lpstr>
      <vt:lpstr>wood</vt:lpstr>
      <vt:lpstr>nose</vt:lpstr>
      <vt:lpstr>cute</vt:lpstr>
      <vt:lpstr>PowerPoint Presentation</vt:lpstr>
      <vt:lpstr>High-Frequency Words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Cows to You</dc:title>
  <dc:creator>Jacqueline Findlay</dc:creator>
  <cp:lastModifiedBy>Jacqueline Findlay</cp:lastModifiedBy>
  <cp:revision>2</cp:revision>
  <dcterms:created xsi:type="dcterms:W3CDTF">2017-01-12T21:13:00Z</dcterms:created>
  <dcterms:modified xsi:type="dcterms:W3CDTF">2017-01-12T21:30:51Z</dcterms:modified>
</cp:coreProperties>
</file>