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ED0A-C14B-4E0E-883A-F2AA016CDE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460C0-4706-4699-B574-035BDF52B80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95800"/>
            <a:ext cx="3962400" cy="2133600"/>
          </a:xfrm>
        </p:spPr>
        <p:txBody>
          <a:bodyPr/>
          <a:lstStyle/>
          <a:p>
            <a:r>
              <a:rPr lang="en-US" dirty="0" smtClean="0"/>
              <a:t>Unit 4, Week 1</a:t>
            </a:r>
          </a:p>
          <a:p>
            <a:r>
              <a:rPr lang="en-US" dirty="0" smtClean="0"/>
              <a:t>How do animals’ bodies help them?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323869"/>
            <a:ext cx="3962400" cy="2133600"/>
          </a:xfrm>
        </p:spPr>
        <p:txBody>
          <a:bodyPr/>
          <a:lstStyle/>
          <a:p>
            <a:r>
              <a:rPr lang="en-US" dirty="0" smtClean="0"/>
              <a:t>How Bat Got Its Wings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r="4660" b="5700"/>
          <a:stretch/>
        </p:blipFill>
        <p:spPr bwMode="auto">
          <a:xfrm>
            <a:off x="1676400" y="692727"/>
            <a:ext cx="4038600" cy="29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hood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findlay\AppData\Local\Microsoft\Windows\INetCache\IE\IY033QR0\Jumping-Gir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1451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took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C:\Users\jfindlay\AppData\Local\Microsoft\Windows\INetCache\IE\IY033QR0\Photo-ta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0931"/>
            <a:ext cx="381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981200"/>
            <a:ext cx="3200400" cy="24384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o</a:t>
            </a:r>
            <a:r>
              <a:rPr lang="en-US" sz="7200" dirty="0" smtClean="0"/>
              <a:t>ur</a:t>
            </a:r>
            <a:br>
              <a:rPr lang="en-US" sz="7200" dirty="0" smtClean="0"/>
            </a:br>
            <a:r>
              <a:rPr lang="en-US" sz="7200" dirty="0" smtClean="0"/>
              <a:t>carry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1752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600200" y="76200"/>
            <a:ext cx="5257800" cy="1629228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High-Frequency Words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mail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findlay\AppData\Local\Microsoft\Windows\INetCache\IE\ZWWVO0YR\spam-e.mail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31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rain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findlay\AppData\Local\Microsoft\Windows\INetCache\IE\WDNPJ7UG\rain10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109912" cy="42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chain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findlay\AppData\Local\Microsoft\Windows\INetCache\IE\BEF6DH9A\seamless-chrome-cha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362450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way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findlay\AppData\Local\Microsoft\Windows\INetCache\IE\BEF6DH9A\9926110-personnage-de-dessin-anime-regardant-les-panneaux-routiers-pointant-dans-une-direction-differente-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495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play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findlay\AppData\Local\Microsoft\Windows\INetCache\IE\BEF6DH9A\cartoon-boy-playing-football-thumb87748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day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findlay\AppData\Local\Microsoft\Windows\INetCache\IE\WDNPJ7UG\day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419616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brain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findlay\AppData\Local\Microsoft\Windows\INetCache\IE\BEF6DH9A\work_them_brai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1619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wait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jfindlay\AppData\Local\Microsoft\Windows\INetCache\IE\ZWWVO0YR\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</TotalTime>
  <Words>31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How Bat Got Its Wings</vt:lpstr>
      <vt:lpstr>mail</vt:lpstr>
      <vt:lpstr>rain</vt:lpstr>
      <vt:lpstr>chain</vt:lpstr>
      <vt:lpstr>way</vt:lpstr>
      <vt:lpstr>play</vt:lpstr>
      <vt:lpstr>day</vt:lpstr>
      <vt:lpstr>brain</vt:lpstr>
      <vt:lpstr>wait</vt:lpstr>
      <vt:lpstr>hood</vt:lpstr>
      <vt:lpstr>took</vt:lpstr>
      <vt:lpstr>our carry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Bat Got Its Wings</dc:title>
  <dc:creator>Jacqueline Findlay</dc:creator>
  <cp:lastModifiedBy>Jacqueline Findlay</cp:lastModifiedBy>
  <cp:revision>1</cp:revision>
  <dcterms:created xsi:type="dcterms:W3CDTF">2017-01-27T18:46:50Z</dcterms:created>
  <dcterms:modified xsi:type="dcterms:W3CDTF">2017-01-27T18:56:20Z</dcterms:modified>
</cp:coreProperties>
</file>