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0F00AA5-96FA-479D-8DE9-4F55F55448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8004B4D-2231-453B-8F2A-CB5E94E9172B}" type="datetimeFigureOut">
              <a:rPr lang="en-US" smtClean="0"/>
              <a:t>2/13/2017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Vulture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4, Week 3</a:t>
            </a:r>
          </a:p>
          <a:p>
            <a:r>
              <a:rPr lang="en-US" dirty="0" smtClean="0"/>
              <a:t>How do animals survive in nature?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3581400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7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we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jfindlay\AppData\Local\Microsoft\Windows\INetCache\IE\WDNPJ7UG\concept-pronoun-1-w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334000" cy="37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kee</a:t>
            </a:r>
            <a:r>
              <a:rPr lang="en-US" sz="8800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jfindlay\AppData\Local\Microsoft\Windows\INetCache\IE\ZWWVO0YR\KEEP%20OU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12983"/>
            <a:ext cx="3454417" cy="34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6000" dirty="0" smtClean="0"/>
              <a:t>High-Frequency Words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r>
              <a:rPr lang="en-US" sz="7200" dirty="0" smtClean="0"/>
              <a:t>over</a:t>
            </a:r>
          </a:p>
          <a:p>
            <a:r>
              <a:rPr lang="en-US" sz="7200" dirty="0" smtClean="0"/>
              <a:t>more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460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low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C:\Users\jfindlay\AppData\Local\Microsoft\Windows\INetCache\IE\IY033QR0\low_batte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3810000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row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findlay\AppData\Local\Microsoft\Windows\INetCache\IE\BEF6DH9A\9894797_orig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67776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boat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jfindlay\AppData\Local\Microsoft\Windows\INetCache\IE\ZWWVO0YR\sailboat%20clip%20ar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3271838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oat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findlay\AppData\Local\Microsoft\Windows\INetCache\IE\IY033QR0\263626_125230227563977_120329014720765_199364_580730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2514599"/>
            <a:ext cx="51435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coat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jfindlay\AppData\Local\Microsoft\Windows\INetCache\IE\IY033QR0\Mante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7" y="2590800"/>
            <a:ext cx="2623747" cy="30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no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jfindlay\AppData\Local\Microsoft\Windows\INetCache\IE\WDNPJ7UG\18-14-foto-No-positiv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1181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toe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findlay\AppData\Local\Microsoft\Windows\INetCache\IE\IY033QR0\foo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3810000" cy="344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pPr algn="ctr"/>
            <a:r>
              <a:rPr lang="en-US" sz="8800" dirty="0" smtClean="0"/>
              <a:t>goes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6200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jfindlay\AppData\Local\Microsoft\Windows\INetCache\IE\WDNPJ7UG\family_vacation_1_by_mike44nh-d4uss8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352800" cy="38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</TotalTime>
  <Words>28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Vulture View</vt:lpstr>
      <vt:lpstr>low</vt:lpstr>
      <vt:lpstr>row</vt:lpstr>
      <vt:lpstr>boat</vt:lpstr>
      <vt:lpstr>oat</vt:lpstr>
      <vt:lpstr>coat</vt:lpstr>
      <vt:lpstr>no</vt:lpstr>
      <vt:lpstr>toe</vt:lpstr>
      <vt:lpstr>goes</vt:lpstr>
      <vt:lpstr>we</vt:lpstr>
      <vt:lpstr>keep</vt:lpstr>
      <vt:lpstr>High-Frequency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Vulture View</dc:title>
  <dc:creator>Jacqueline Findlay</dc:creator>
  <cp:lastModifiedBy>Jacqueline Findlay</cp:lastModifiedBy>
  <cp:revision>1</cp:revision>
  <dcterms:created xsi:type="dcterms:W3CDTF">2017-02-13T18:49:01Z</dcterms:created>
  <dcterms:modified xsi:type="dcterms:W3CDTF">2017-02-13T18:56:09Z</dcterms:modified>
</cp:coreProperties>
</file>