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92872" y="1629013"/>
            <a:ext cx="5648623" cy="1204306"/>
          </a:xfrm>
        </p:spPr>
        <p:txBody>
          <a:bodyPr/>
          <a:lstStyle/>
          <a:p>
            <a:r>
              <a:rPr lang="en-US" dirty="0" smtClean="0"/>
              <a:t>Hi! Fly Guy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07083" y="2249568"/>
            <a:ext cx="6511131" cy="760021"/>
          </a:xfrm>
        </p:spPr>
        <p:txBody>
          <a:bodyPr/>
          <a:lstStyle/>
          <a:p>
            <a:r>
              <a:rPr lang="en-US" dirty="0" smtClean="0"/>
              <a:t>Unit 4, Week 4</a:t>
            </a:r>
          </a:p>
          <a:p>
            <a:r>
              <a:rPr lang="en-US" dirty="0" smtClean="0"/>
              <a:t>What insects do you know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boat</a:t>
            </a:r>
            <a:endParaRPr lang="en-US" sz="6000" dirty="0"/>
          </a:p>
        </p:txBody>
      </p:sp>
      <p:pic>
        <p:nvPicPr>
          <p:cNvPr id="9218" name="Picture 2" descr="C:\Users\jfindlay\AppData\Local\Microsoft\Windows\INetCache\IE\BEF6DH9A\tn_Sailboat_Cartoon_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743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0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Challenge Words</a:t>
            </a:r>
          </a:p>
          <a:p>
            <a:endParaRPr lang="en-US" sz="1400" dirty="0"/>
          </a:p>
          <a:p>
            <a:r>
              <a:rPr lang="en-US" sz="3600" dirty="0"/>
              <a:t>c</a:t>
            </a:r>
            <a:r>
              <a:rPr lang="en-US" sz="3600" dirty="0" smtClean="0"/>
              <a:t>aught</a:t>
            </a:r>
          </a:p>
          <a:p>
            <a:endParaRPr lang="en-US" sz="2000" dirty="0"/>
          </a:p>
          <a:p>
            <a:r>
              <a:rPr lang="en-US" sz="3600" dirty="0"/>
              <a:t>l</a:t>
            </a:r>
            <a:r>
              <a:rPr lang="en-US" sz="3600" dirty="0" smtClean="0"/>
              <a:t>isten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40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find</a:t>
            </a:r>
            <a:endParaRPr lang="en-US" sz="6000" dirty="0"/>
          </a:p>
        </p:txBody>
      </p:sp>
      <p:pic>
        <p:nvPicPr>
          <p:cNvPr id="1026" name="Picture 2" descr="C:\Users\jfindlay\AppData\Local\Microsoft\Windows\INetCache\IE\ZWWVO0YR\1328102012_Find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574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1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kind</a:t>
            </a:r>
            <a:endParaRPr lang="en-US" sz="6000" dirty="0"/>
          </a:p>
        </p:txBody>
      </p:sp>
      <p:pic>
        <p:nvPicPr>
          <p:cNvPr id="2050" name="Picture 2" descr="C:\Users\jfindlay\AppData\Local\Microsoft\Windows\INetCache\IE\IY033QR0\BeeKin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578" y="2221089"/>
            <a:ext cx="2819400" cy="268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5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night</a:t>
            </a:r>
            <a:endParaRPr lang="en-US" sz="6000" dirty="0"/>
          </a:p>
        </p:txBody>
      </p:sp>
      <p:pic>
        <p:nvPicPr>
          <p:cNvPr id="3074" name="Picture 2" descr="C:\Users\jfindlay\AppData\Local\Microsoft\Windows\INetCache\IE\WDNPJ7UG\nightskywithmoonandstars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62200"/>
            <a:ext cx="2514600" cy="269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2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right</a:t>
            </a:r>
            <a:endParaRPr lang="en-US" sz="6000" dirty="0"/>
          </a:p>
        </p:txBody>
      </p:sp>
      <p:pic>
        <p:nvPicPr>
          <p:cNvPr id="4099" name="Picture 3" descr="C:\Users\jfindlay\AppData\Local\Microsoft\Windows\INetCache\IE\ZWWVO0YR\large-Arrow-Right-166.6-12325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67000"/>
            <a:ext cx="2313600" cy="175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16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cry</a:t>
            </a:r>
            <a:endParaRPr lang="en-US" sz="6000" dirty="0"/>
          </a:p>
        </p:txBody>
      </p:sp>
      <p:pic>
        <p:nvPicPr>
          <p:cNvPr id="5123" name="Picture 3" descr="C:\Users\jfindlay\AppData\Local\Microsoft\Windows\INetCache\IE\ZWWVO0YR\cry-bab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867" y="2111869"/>
            <a:ext cx="4064000" cy="27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3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by</a:t>
            </a:r>
            <a:endParaRPr lang="en-US" sz="6000" dirty="0"/>
          </a:p>
        </p:txBody>
      </p:sp>
      <p:pic>
        <p:nvPicPr>
          <p:cNvPr id="6146" name="Picture 2" descr="C:\Users\jfindlay\AppData\Local\Microsoft\Windows\INetCache\IE\WDNPJ7UG\kids-playing-with-cla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2974249" cy="267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9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pie</a:t>
            </a:r>
            <a:endParaRPr lang="en-US" sz="6000" dirty="0"/>
          </a:p>
        </p:txBody>
      </p:sp>
      <p:pic>
        <p:nvPicPr>
          <p:cNvPr id="7171" name="Picture 3" descr="C:\Users\jfindlay\AppData\Local\Microsoft\Windows\INetCache\IE\WDNPJ7UG\pie_clipartbes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3298209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no</a:t>
            </a:r>
            <a:endParaRPr lang="en-US" sz="6000" dirty="0"/>
          </a:p>
        </p:txBody>
      </p:sp>
      <p:pic>
        <p:nvPicPr>
          <p:cNvPr id="8194" name="Picture 2" descr="C:\Users\jfindlay\AppData\Local\Microsoft\Windows\INetCache\IE\IY033QR0\SayingN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31242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4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163</TotalTime>
  <Words>29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Hi! Fly Guy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Hi! Fly Guy</dc:title>
  <dc:creator>Jacqueline Findlay</dc:creator>
  <cp:lastModifiedBy>Jacqueline Findlay</cp:lastModifiedBy>
  <cp:revision>2</cp:revision>
  <dcterms:created xsi:type="dcterms:W3CDTF">2017-02-27T14:02:32Z</dcterms:created>
  <dcterms:modified xsi:type="dcterms:W3CDTF">2017-02-27T16:46:04Z</dcterms:modified>
</cp:coreProperties>
</file>