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F30D03-F3CB-49E0-B29E-B4D03B24E2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ECCE82-CE3E-4BAC-BF04-61E2765E1708}" type="datetimeFigureOut">
              <a:rPr lang="en-US" smtClean="0"/>
              <a:t>3/8/2017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Koko and Penny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4, Week 5</a:t>
            </a:r>
          </a:p>
          <a:p>
            <a:r>
              <a:rPr lang="en-US" dirty="0" smtClean="0"/>
              <a:t>Sight Words</a:t>
            </a:r>
          </a:p>
        </p:txBody>
      </p:sp>
      <p:pic>
        <p:nvPicPr>
          <p:cNvPr id="4" name="Picture 2" descr="Image result for koko and penny s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342065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2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 the words as they appear.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400" dirty="0"/>
              <a:t>f</a:t>
            </a:r>
            <a:r>
              <a:rPr lang="en-US" sz="4400" dirty="0" smtClean="0"/>
              <a:t>ound</a:t>
            </a:r>
          </a:p>
          <a:p>
            <a:pPr algn="ctr"/>
            <a:r>
              <a:rPr lang="en-US" sz="4400" dirty="0"/>
              <a:t>h</a:t>
            </a:r>
            <a:r>
              <a:rPr lang="en-US" sz="4400" dirty="0" smtClean="0"/>
              <a:t>ard</a:t>
            </a:r>
          </a:p>
          <a:p>
            <a:pPr algn="ctr"/>
            <a:r>
              <a:rPr lang="en-US" sz="4400" dirty="0" smtClean="0"/>
              <a:t>near</a:t>
            </a:r>
          </a:p>
          <a:p>
            <a:pPr algn="ctr"/>
            <a:r>
              <a:rPr lang="en-US" sz="4400" dirty="0"/>
              <a:t>w</a:t>
            </a:r>
            <a:r>
              <a:rPr lang="en-US" sz="4400" dirty="0" smtClean="0"/>
              <a:t>oman</a:t>
            </a:r>
          </a:p>
          <a:p>
            <a:pPr algn="ctr"/>
            <a:r>
              <a:rPr lang="en-US" sz="4400" dirty="0"/>
              <a:t>w</a:t>
            </a:r>
            <a:r>
              <a:rPr lang="en-US" sz="4400" dirty="0" smtClean="0"/>
              <a:t>ould</a:t>
            </a:r>
          </a:p>
          <a:p>
            <a:pPr algn="ctr"/>
            <a:r>
              <a:rPr lang="en-US" sz="4400" dirty="0"/>
              <a:t>w</a:t>
            </a:r>
            <a:r>
              <a:rPr lang="en-US" sz="4400" dirty="0" smtClean="0"/>
              <a:t>rite</a:t>
            </a:r>
          </a:p>
          <a:p>
            <a:pPr algn="ctr"/>
            <a:r>
              <a:rPr lang="en-US" sz="4400" dirty="0" smtClean="0"/>
              <a:t>wash</a:t>
            </a:r>
            <a:endParaRPr lang="en-US" sz="4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2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found	 hard	near	woman	     would    write     wash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We ______ our lost dog.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5178985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found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jfindlay\AppData\Local\Microsoft\Windows\INetCache\IE\WDNPJ7UG\Budweiser-super-bowl-ad-2015-lost-dog-300x24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178" y="1676400"/>
            <a:ext cx="3486150" cy="282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81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found	 hard	near	woman	     would    write     wash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770692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It is not _____ to write your name. 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8500" y="4809149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hard</a:t>
            </a: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jfindlay\AppData\Local\Microsoft\Windows\INetCache\IE\BEF6DH9A\Boy_Writin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178" y="2057399"/>
            <a:ext cx="3810000" cy="278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71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found	 hard	near	woman	     would    write     wash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289" y="49530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The ______ has a dress on.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4962098"/>
            <a:ext cx="3085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woman</a:t>
            </a:r>
            <a:endParaRPr lang="en-US" sz="5400" dirty="0"/>
          </a:p>
        </p:txBody>
      </p:sp>
      <p:pic>
        <p:nvPicPr>
          <p:cNvPr id="3074" name="Picture 2" descr="C:\Users\jfindlay\AppData\Local\Microsoft\Windows\INetCache\IE\WDNPJ7UG\girl-163546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057400"/>
            <a:ext cx="1905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96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found	 hard	near	woman	     would    write     wash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5720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Do you live _______ the school?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5356" y="4595757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near</a:t>
            </a:r>
            <a:endParaRPr lang="en-US" sz="54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jfindlay\AppData\Local\Microsoft\Windows\INetCache\IE\WDNPJ7UG\Clip_art_hous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126" y="1828800"/>
            <a:ext cx="2990547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6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found	 hard	near	woman	     would    write     wash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8006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I ________ like you to play with us.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1467" y="4814711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would</a:t>
            </a:r>
            <a:endParaRPr lang="en-US" sz="5400" dirty="0">
              <a:solidFill>
                <a:srgbClr val="0070C0"/>
              </a:solidFill>
            </a:endParaRPr>
          </a:p>
        </p:txBody>
      </p:sp>
      <p:pic>
        <p:nvPicPr>
          <p:cNvPr id="5123" name="Picture 3" descr="C:\Users\jfindlay\AppData\Local\Microsoft\Windows\INetCache\IE\ZWWVO0YR\jumprop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38290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90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found	 hard	near	woman	     would    write     wash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644" y="45720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We _______ a lot in 1</a:t>
            </a:r>
            <a:r>
              <a:rPr lang="en-US" sz="5400" baseline="30000" dirty="0" smtClean="0">
                <a:solidFill>
                  <a:srgbClr val="FF0000"/>
                </a:solidFill>
              </a:rPr>
              <a:t>st</a:t>
            </a:r>
            <a:r>
              <a:rPr lang="en-US" sz="5400" dirty="0" smtClean="0">
                <a:solidFill>
                  <a:srgbClr val="FF0000"/>
                </a:solidFill>
              </a:rPr>
              <a:t> grade.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3733" y="4572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write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jfindlay\AppData\Local\Microsoft\Windows\INetCache\IE\BEF6DH9A\boy%20writ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2857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61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found	 hard	near	woman	     would    write     wash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878" y="4549422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</a:rPr>
              <a:t>Please _____ your hands before you eat. 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6933" y="4583624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</a:rPr>
              <a:t>wash</a:t>
            </a:r>
            <a:endParaRPr lang="en-US" sz="5400" dirty="0">
              <a:solidFill>
                <a:srgbClr val="00B0F0"/>
              </a:solidFill>
            </a:endParaRPr>
          </a:p>
        </p:txBody>
      </p:sp>
      <p:pic>
        <p:nvPicPr>
          <p:cNvPr id="7170" name="Picture 2" descr="C:\Users\jfindlay\AppData\Local\Microsoft\Windows\INetCache\IE\ZWWVO0YR\wash_hand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33" y="1721891"/>
            <a:ext cx="3267075" cy="286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07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139</TotalTime>
  <Words>92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Koko and Penny</vt:lpstr>
      <vt:lpstr>Read the words as they appear.</vt:lpstr>
      <vt:lpstr>found  hard near woman      would    write     wash</vt:lpstr>
      <vt:lpstr>found  hard near woman      would    write     wash</vt:lpstr>
      <vt:lpstr>found  hard near woman      would    write     wash</vt:lpstr>
      <vt:lpstr>found  hard near woman      would    write     wash</vt:lpstr>
      <vt:lpstr>found  hard near woman      would    write     wash</vt:lpstr>
      <vt:lpstr>found  hard near woman      would    write     wash</vt:lpstr>
      <vt:lpstr>found  hard near woman      would    write     wash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Koko and Penny</dc:title>
  <dc:creator>Jacqueline Findlay</dc:creator>
  <cp:lastModifiedBy>Jacqueline Findlay</cp:lastModifiedBy>
  <cp:revision>6</cp:revision>
  <dcterms:created xsi:type="dcterms:W3CDTF">2017-03-08T18:48:54Z</dcterms:created>
  <dcterms:modified xsi:type="dcterms:W3CDTF">2017-03-08T21:08:34Z</dcterms:modified>
</cp:coreProperties>
</file>