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5152B8-4664-4AE5-BE32-CE996F4F3EC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6DB8795-36B8-4796-997F-B600643FC4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143000"/>
          </a:xfrm>
        </p:spPr>
        <p:txBody>
          <a:bodyPr/>
          <a:lstStyle/>
          <a:p>
            <a:r>
              <a:rPr lang="en-US" dirty="0" smtClean="0"/>
              <a:t>Unit 5, Week 1</a:t>
            </a:r>
          </a:p>
          <a:p>
            <a:r>
              <a:rPr lang="en-US" dirty="0" smtClean="0"/>
              <a:t>How can we classify and categorize things?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Lost Button</a:t>
            </a:r>
            <a:endParaRPr lang="en-US" dirty="0"/>
          </a:p>
        </p:txBody>
      </p:sp>
      <p:sp>
        <p:nvSpPr>
          <p:cNvPr id="4" name="AutoShape 2" descr="Image result for a lost button frog and t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13382"/>
            <a:ext cx="2266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3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happy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jfindlay\AppData\Local\Microsoft\Windows\INetCache\IE\WDNPJ7UG\happy-jump-happy-animation-animated-smiley-emoticon-000360-large-1es9swx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776538" cy="36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key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jfindlay\AppData\Local\Microsoft\Windows\INetCache\IE\ZWWVO0YR\Key-yell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586585" cy="27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Challenge Words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</a:t>
            </a:r>
            <a:r>
              <a:rPr lang="en-US" sz="6000" dirty="0" smtClean="0"/>
              <a:t>our</a:t>
            </a:r>
          </a:p>
          <a:p>
            <a:endParaRPr lang="en-US" sz="6000" dirty="0"/>
          </a:p>
          <a:p>
            <a:r>
              <a:rPr lang="en-US" sz="6000" dirty="0" smtClean="0"/>
              <a:t>none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79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cart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indlay\AppData\Local\Microsoft\Windows\INetCache\IE\WDNPJ7UG\IP-shoppingc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2100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barn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findlay\AppData\Local\Microsoft\Windows\INetCache\IE\ZWWVO0YR\barn_quilt_ex_f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12976"/>
            <a:ext cx="5324147" cy="4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arm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 descr="C:\Users\jfindlay\AppData\Local\Microsoft\Windows\INetCache\IE\IY033QR0\mano-clara-hi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133600"/>
            <a:ext cx="7162800" cy="35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art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findlay\AppData\Local\Microsoft\Windows\INetCache\IE\IY033QR0\palette_cutie_mark_by_rildraw-d4snlr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findlay\AppData\Local\Microsoft\Windows\INetCache\IE\ZWWVO0YR\arteasel4c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42533"/>
            <a:ext cx="37528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yarn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jfindlay\AppData\Local\Microsoft\Windows\INetCache\IE\IY033QR0\DSCN01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harm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C:\Users\jfindlay\AppData\Local\Microsoft\Windows\INetCache\IE\IY033QR0\D-W003_Warnung_vor_giftigen_Stoffen_ty_nuvola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67" y="12954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chart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findlay\AppData\Local\Microsoft\Windows\INetCache\IE\WDNPJ7UG\Progress-Chart-Los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733800" cy="45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smart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jfindlay\AppData\Local\Microsoft\Windows\INetCache\IE\BEF6DH9A\smart_ide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06" y="1752600"/>
            <a:ext cx="67691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</TotalTime>
  <Words>30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A Lost Button</vt:lpstr>
      <vt:lpstr>cart</vt:lpstr>
      <vt:lpstr>barn</vt:lpstr>
      <vt:lpstr>arm</vt:lpstr>
      <vt:lpstr>art</vt:lpstr>
      <vt:lpstr>yarn</vt:lpstr>
      <vt:lpstr>harm</vt:lpstr>
      <vt:lpstr>chart</vt:lpstr>
      <vt:lpstr>smart</vt:lpstr>
      <vt:lpstr>happy</vt:lpstr>
      <vt:lpstr>key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Lost Button</dc:title>
  <dc:creator>Jacqueline Findlay</dc:creator>
  <cp:lastModifiedBy>Jacqueline Findlay</cp:lastModifiedBy>
  <cp:revision>1</cp:revision>
  <dcterms:created xsi:type="dcterms:W3CDTF">2017-03-13T16:37:35Z</dcterms:created>
  <dcterms:modified xsi:type="dcterms:W3CDTF">2017-03-13T16:45:51Z</dcterms:modified>
</cp:coreProperties>
</file>