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67E4-5A86-46CB-956A-2DD1C2A2710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C50C-B6B3-4E2F-88B9-40C2D7AF622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67E4-5A86-46CB-956A-2DD1C2A2710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C50C-B6B3-4E2F-88B9-40C2D7AF6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67E4-5A86-46CB-956A-2DD1C2A2710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C50C-B6B3-4E2F-88B9-40C2D7AF6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67E4-5A86-46CB-956A-2DD1C2A2710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C50C-B6B3-4E2F-88B9-40C2D7AF62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67E4-5A86-46CB-956A-2DD1C2A2710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C50C-B6B3-4E2F-88B9-40C2D7AF6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67E4-5A86-46CB-956A-2DD1C2A2710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C50C-B6B3-4E2F-88B9-40C2D7AF6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67E4-5A86-46CB-956A-2DD1C2A2710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C50C-B6B3-4E2F-88B9-40C2D7AF6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67E4-5A86-46CB-956A-2DD1C2A2710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C50C-B6B3-4E2F-88B9-40C2D7AF6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67E4-5A86-46CB-956A-2DD1C2A2710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C50C-B6B3-4E2F-88B9-40C2D7AF6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67E4-5A86-46CB-956A-2DD1C2A2710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C50C-B6B3-4E2F-88B9-40C2D7AF6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67E4-5A86-46CB-956A-2DD1C2A2710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C50C-B6B3-4E2F-88B9-40C2D7AF6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6EA67E4-5A86-46CB-956A-2DD1C2A2710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5AFC50C-B6B3-4E2F-88B9-40C2D7AF622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419600"/>
            <a:ext cx="6400800" cy="1752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Unit 5, Week 2</a:t>
            </a:r>
          </a:p>
          <a:p>
            <a:r>
              <a:rPr lang="en-US" sz="3200" dirty="0" smtClean="0"/>
              <a:t>Spelling Words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r>
              <a:rPr lang="en-US" dirty="0" smtClean="0"/>
              <a:t>Kitten’s First Full Moon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291" y="228600"/>
            <a:ext cx="27622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35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/>
              <a:t>barn</a:t>
            </a:r>
            <a:endParaRPr lang="en-US" sz="8000" dirty="0"/>
          </a:p>
        </p:txBody>
      </p:sp>
      <p:pic>
        <p:nvPicPr>
          <p:cNvPr id="10242" name="Picture 2" descr="C:\Users\jfindlay\AppData\Local\Microsoft\Windows\INetCache\IE\WDNPJ7UG\Indiana_barn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76600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66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/>
              <a:t>arm</a:t>
            </a:r>
            <a:endParaRPr lang="en-US" sz="8000" dirty="0"/>
          </a:p>
        </p:txBody>
      </p:sp>
      <p:pic>
        <p:nvPicPr>
          <p:cNvPr id="11266" name="Picture 2" descr="C:\Users\jfindlay\AppData\Local\Microsoft\Windows\INetCache\IE\IY033QR0\mano-clara-hi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814" y="3429000"/>
            <a:ext cx="4448105" cy="220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38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Challenge words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c</a:t>
            </a:r>
            <a:r>
              <a:rPr lang="en-US" sz="8000" dirty="0" smtClean="0"/>
              <a:t>limb</a:t>
            </a:r>
          </a:p>
          <a:p>
            <a:pPr marL="0" indent="0" algn="ctr">
              <a:buNone/>
            </a:pPr>
            <a:r>
              <a:rPr lang="en-US" sz="8000" dirty="0" smtClean="0"/>
              <a:t>through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04783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/>
              <a:t>bird</a:t>
            </a:r>
            <a:endParaRPr lang="en-US" sz="8000" dirty="0"/>
          </a:p>
        </p:txBody>
      </p:sp>
      <p:pic>
        <p:nvPicPr>
          <p:cNvPr id="2050" name="Picture 2" descr="C:\Users\jfindlay\AppData\Local\Microsoft\Windows\INetCache\IE\ZWWVO0YR\Cyanocitta_cristata_blue_jay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52800"/>
            <a:ext cx="3437467" cy="260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9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/>
              <a:t>her</a:t>
            </a:r>
            <a:endParaRPr lang="en-US" sz="8000" dirty="0"/>
          </a:p>
        </p:txBody>
      </p:sp>
      <p:pic>
        <p:nvPicPr>
          <p:cNvPr id="3074" name="Picture 2" descr="C:\Users\jfindlay\AppData\Local\Microsoft\Windows\INetCache\IE\IY033QR0\0060-0808-2203-0226_Young_Girl_Riding_a_Bicycle_clipart_imag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50822"/>
            <a:ext cx="2514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03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/>
              <a:t>work</a:t>
            </a:r>
            <a:endParaRPr lang="en-US" sz="8000" dirty="0"/>
          </a:p>
        </p:txBody>
      </p:sp>
      <p:pic>
        <p:nvPicPr>
          <p:cNvPr id="4098" name="Picture 2" descr="C:\Users\jfindlay\AppData\Local\Microsoft\Windows\INetCache\IE\BEF6DH9A\work_cartoon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3730413" cy="31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2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/>
              <a:t>dirt</a:t>
            </a:r>
            <a:endParaRPr lang="en-US" sz="8000" dirty="0"/>
          </a:p>
        </p:txBody>
      </p:sp>
      <p:pic>
        <p:nvPicPr>
          <p:cNvPr id="5122" name="Picture 2" descr="C:\Users\jfindlay\AppData\Local\Microsoft\Windows\INetCache\IE\ZWWVO0YR\soilball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0"/>
            <a:ext cx="2760001" cy="273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31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/>
              <a:t>fur</a:t>
            </a:r>
            <a:endParaRPr lang="en-US" sz="8000" dirty="0"/>
          </a:p>
        </p:txBody>
      </p:sp>
      <p:pic>
        <p:nvPicPr>
          <p:cNvPr id="6147" name="Picture 3" descr="C:\Users\jfindlay\AppData\Local\Microsoft\Windows\INetCache\IE\WDNPJ7UG\fur-sea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76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42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/>
              <a:t>fern</a:t>
            </a:r>
            <a:endParaRPr lang="en-US" sz="8000" dirty="0"/>
          </a:p>
        </p:txBody>
      </p:sp>
      <p:pic>
        <p:nvPicPr>
          <p:cNvPr id="7171" name="Picture 3" descr="C:\Users\jfindlay\AppData\Local\Microsoft\Windows\INetCache\IE\ZWWVO0YR\nephrolepis-11288346155Nbu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4345097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83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/>
              <a:t>shirt</a:t>
            </a:r>
            <a:endParaRPr lang="en-US" sz="8000" dirty="0"/>
          </a:p>
        </p:txBody>
      </p:sp>
      <p:pic>
        <p:nvPicPr>
          <p:cNvPr id="8194" name="Picture 2" descr="C:\Users\jfindlay\AppData\Local\Microsoft\Windows\INetCache\IE\IY033QR0\T-Shirt-red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2819400" cy="307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54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/>
              <a:t>burn</a:t>
            </a:r>
            <a:endParaRPr lang="en-US" sz="8000" dirty="0"/>
          </a:p>
        </p:txBody>
      </p:sp>
      <p:pic>
        <p:nvPicPr>
          <p:cNvPr id="9218" name="Picture 2" descr="C:\Users\jfindlay\AppData\Local\Microsoft\Windows\INetCache\IE\WDNPJ7UG\clipart_fir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09711"/>
            <a:ext cx="2244852" cy="28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21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51</TotalTime>
  <Words>25</Words>
  <Application>Microsoft Office PowerPoint</Application>
  <PresentationFormat>On-screen Show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Horizon</vt:lpstr>
      <vt:lpstr>Kitten’s First Full Moon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 words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Kitten’s First Full Moon</dc:title>
  <dc:creator>Jacqueline Findlay</dc:creator>
  <cp:lastModifiedBy>Jacqueline Findlay</cp:lastModifiedBy>
  <cp:revision>3</cp:revision>
  <dcterms:created xsi:type="dcterms:W3CDTF">2017-03-27T12:43:26Z</dcterms:created>
  <dcterms:modified xsi:type="dcterms:W3CDTF">2017-03-27T13:34:44Z</dcterms:modified>
</cp:coreProperties>
</file>