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8704F8-C54C-4DAA-8264-87CBE05D691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0C9E2E-C7D0-4152-A0DC-ED94A9177D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Whistle for Willie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 5, Week 4</a:t>
            </a:r>
          </a:p>
          <a:p>
            <a:r>
              <a:rPr lang="en-US" dirty="0" smtClean="0"/>
              <a:t>What sounds can you hear? How are they made?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born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findlay\AppData\Local\Microsoft\Windows\INetCache\IE\ZWWVO0YR\PngMedium-Baby-boy-sitting-1192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00" y="1981200"/>
            <a:ext cx="2770800" cy="35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roar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findlay\AppData\Local\Microsoft\Windows\INetCache\IE\WDNPJ7UG\Roaring_Lion_Travis_Jerv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Challenge Words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nothing</a:t>
            </a:r>
          </a:p>
          <a:p>
            <a:r>
              <a:rPr lang="en-US" sz="6600" dirty="0" smtClean="0"/>
              <a:t>early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93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cow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findlay\AppData\Local\Microsoft\Windows\INetCache\IE\BEF6DH9A\co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town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findlay\AppData\Local\Microsoft\Windows\INetCache\IE\BEF6DH9A\Rugby_town_cent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34000" cy="32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mouse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findlay\AppData\Local\Microsoft\Windows\INetCache\IE\WDNPJ7UG\dirty-mous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027818" cy="36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how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findlay\AppData\Local\Microsoft\Windows\INetCache\IE\WDNPJ7UG\Boy-asking-ques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5472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out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findlay\AppData\Local\Microsoft\Windows\INetCache\IE\IY033QR0\KeepOu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962499" cy="29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mouth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findlay\AppData\Local\Microsoft\Windows\INetCache\IE\WDNPJ7UG\mou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636520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brown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jfindlay\AppData\Local\Microsoft\Windows\INetCache\IE\WDNPJ7UG\brown-paint-spl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29138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cloud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findlay\AppData\Local\Microsoft\Windows\INetCache\IE\ZWWVO0YR\1330593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00650" cy="42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</TotalTime>
  <Words>33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Whistle for Willie</vt:lpstr>
      <vt:lpstr>cow</vt:lpstr>
      <vt:lpstr>town</vt:lpstr>
      <vt:lpstr>mouse</vt:lpstr>
      <vt:lpstr>how</vt:lpstr>
      <vt:lpstr>out</vt:lpstr>
      <vt:lpstr>mouth</vt:lpstr>
      <vt:lpstr>brown</vt:lpstr>
      <vt:lpstr>cloud</vt:lpstr>
      <vt:lpstr>born</vt:lpstr>
      <vt:lpstr>roar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 for Willie</dc:title>
  <dc:creator>Jacqueline Findlay</dc:creator>
  <cp:lastModifiedBy>Jacqueline Findlay</cp:lastModifiedBy>
  <cp:revision>1</cp:revision>
  <dcterms:created xsi:type="dcterms:W3CDTF">2017-04-10T16:38:27Z</dcterms:created>
  <dcterms:modified xsi:type="dcterms:W3CDTF">2017-04-10T16:44:51Z</dcterms:modified>
</cp:coreProperties>
</file>