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B58EC2-CDC9-4800-B1CE-F9FC02E311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F738613-528A-4B6C-B549-CAE3D2E6797B}" type="datetimeFigureOut">
              <a:rPr lang="en-US" smtClean="0"/>
              <a:t>4/24/2017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Bridges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Unit 5, Week 5</a:t>
            </a:r>
          </a:p>
          <a:p>
            <a:pPr algn="ctr"/>
            <a:r>
              <a:rPr lang="en-US" dirty="0" smtClean="0"/>
              <a:t>Spelling Words</a:t>
            </a:r>
          </a:p>
          <a:p>
            <a:pPr algn="ctr"/>
            <a:r>
              <a:rPr lang="en-US" dirty="0" smtClean="0"/>
              <a:t>How do things get built?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66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town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findlay\AppData\Local\Microsoft\Windows\INetCache\IE\BEF6DH9A\Rugby_town_cent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334000" cy="32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mouse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findlay\AppData\Local\Microsoft\Windows\INetCache\IE\WDNPJ7UG\mickey-mouse_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2766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Challenge Words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build</a:t>
            </a:r>
          </a:p>
          <a:p>
            <a:pPr algn="ctr"/>
            <a:r>
              <a:rPr lang="en-US" sz="6600" dirty="0" smtClean="0"/>
              <a:t>fall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254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spoil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findlay\AppData\Local\Microsoft\Windows\INetCache\IE\IY033QR0\Rotten_Fruit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23570"/>
            <a:ext cx="4273551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coin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findlay\AppData\Local\Microsoft\Windows\INetCache\IE\BEF6DH9A\us-quarter-dollar-coin-fro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44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join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findlay\AppData\Local\Microsoft\Windows\INetCache\IE\WDNPJ7UG\3370171025_6e813bf9e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572000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joy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findlay\AppData\Local\Microsoft\Windows\INetCache\IE\BEF6DH9A\jump_for_j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438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toy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findlay\AppData\Local\Microsoft\Windows\INetCache\IE\IY033QR0\d82a9c98-c721-4080-98e8-0a7afcf905e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168468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boy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findlay\AppData\Local\Microsoft\Windows\INetCache\IE\IY033QR0\smiling-face-of-a-child-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enjoy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findlay\AppData\Local\Microsoft\Windows\INetCache\IE\IY033QR0\cover512x512-75f2ca41b27946a087c8b8db0ca9ac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dirty="0" smtClean="0"/>
              <a:t>boil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findlay\AppData\Local\Microsoft\Windows\INetCache\IE\WDNPJ7UG\8108D702A475983CDAAAAE_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</TotalTime>
  <Words>29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Building Bridges</vt:lpstr>
      <vt:lpstr>spoil</vt:lpstr>
      <vt:lpstr>coin</vt:lpstr>
      <vt:lpstr>join</vt:lpstr>
      <vt:lpstr>joy</vt:lpstr>
      <vt:lpstr>toy</vt:lpstr>
      <vt:lpstr>boy</vt:lpstr>
      <vt:lpstr>enjoy</vt:lpstr>
      <vt:lpstr>boil</vt:lpstr>
      <vt:lpstr>town</vt:lpstr>
      <vt:lpstr>mouse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</dc:title>
  <dc:creator>Jacqueline Findlay</dc:creator>
  <cp:lastModifiedBy>Jacqueline Findlay</cp:lastModifiedBy>
  <cp:revision>1</cp:revision>
  <dcterms:created xsi:type="dcterms:W3CDTF">2017-04-24T16:37:37Z</dcterms:created>
  <dcterms:modified xsi:type="dcterms:W3CDTF">2017-04-24T16:45:05Z</dcterms:modified>
</cp:coreProperties>
</file>