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3 Week 2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How do plants change as they grow?</a:t>
            </a:r>
            <a:endParaRPr lang="en-US" dirty="0"/>
          </a:p>
        </p:txBody>
      </p:sp>
      <p:pic>
        <p:nvPicPr>
          <p:cNvPr id="5" name="Picture 3" descr="C:\Users\kneukomm\AppData\Local\Microsoft\Windows\INetCache\IE\O7FF34GA\aquarium-plant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green</a:t>
            </a:r>
          </a:p>
          <a:p>
            <a:pPr marL="0" indent="0" algn="ctr">
              <a:buNone/>
            </a:pPr>
            <a:r>
              <a:rPr lang="en-US" sz="4800" dirty="0" smtClean="0"/>
              <a:t>grow</a:t>
            </a:r>
          </a:p>
          <a:p>
            <a:pPr marL="0" indent="0" algn="ctr">
              <a:buNone/>
            </a:pPr>
            <a:r>
              <a:rPr lang="en-US" sz="4800" dirty="0" smtClean="0"/>
              <a:t>pretty</a:t>
            </a:r>
          </a:p>
          <a:p>
            <a:pPr marL="0" indent="0" algn="ctr">
              <a:buNone/>
            </a:pPr>
            <a:r>
              <a:rPr lang="en-US" sz="4800" dirty="0" smtClean="0"/>
              <a:t>should</a:t>
            </a:r>
          </a:p>
          <a:p>
            <a:pPr marL="0" indent="0" algn="ctr">
              <a:buNone/>
            </a:pPr>
            <a:r>
              <a:rPr lang="en-US" sz="4800" dirty="0" smtClean="0"/>
              <a:t>together</a:t>
            </a:r>
          </a:p>
          <a:p>
            <a:pPr marL="0" indent="0" algn="ctr">
              <a:buNone/>
            </a:pPr>
            <a:r>
              <a:rPr lang="en-US" sz="4800" dirty="0" smtClean="0"/>
              <a:t>water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green     grow      pretty     </a:t>
            </a:r>
            <a:br>
              <a:rPr lang="en-US" dirty="0" smtClean="0"/>
            </a:br>
            <a:r>
              <a:rPr lang="en-US" dirty="0" smtClean="0"/>
              <a:t>should    together   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</a:t>
            </a:r>
            <a:r>
              <a:rPr lang="en-US" sz="5200" dirty="0" smtClean="0"/>
              <a:t>Do you want a drink of ____.</a:t>
            </a:r>
            <a:endParaRPr lang="en-US" sz="5200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4724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water</a:t>
            </a:r>
            <a:endParaRPr lang="en-US" sz="4800" dirty="0"/>
          </a:p>
        </p:txBody>
      </p:sp>
      <p:pic>
        <p:nvPicPr>
          <p:cNvPr id="2050" name="Picture 2" descr="C:\Users\kneukomm\AppData\Local\Microsoft\Windows\INetCache\IE\EHRHPKOK\potomani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green     grow      pretty     </a:t>
            </a:r>
            <a:br>
              <a:rPr lang="en-US" dirty="0"/>
            </a:br>
            <a:r>
              <a:rPr lang="en-US" dirty="0"/>
              <a:t>should    together    water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We can play _____.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505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together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kneukomm\AppData\Local\Microsoft\Windows\INetCache\IE\DW4MDY5J\two-caucasian-and-two-african-american-children-playing-together-725x4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20842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28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green     grow      pretty     </a:t>
            </a:r>
            <a:br>
              <a:rPr lang="en-US" dirty="0"/>
            </a:br>
            <a:r>
              <a:rPr lang="en-US" dirty="0"/>
              <a:t>should    together    water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When _____ I come to see you?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581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should</a:t>
            </a:r>
            <a:endParaRPr lang="en-US" sz="4400" dirty="0"/>
          </a:p>
        </p:txBody>
      </p:sp>
      <p:pic>
        <p:nvPicPr>
          <p:cNvPr id="5" name="Picture 2" descr="C:\Users\kneukomm\AppData\Local\Microsoft\Windows\INetCache\IE\EHRHPKOK\voit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2743200" cy="20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green     grow      pretty     </a:t>
            </a:r>
            <a:br>
              <a:rPr lang="en-US" dirty="0"/>
            </a:br>
            <a:r>
              <a:rPr lang="en-US" dirty="0"/>
              <a:t>should    together    water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This is a ____ dress.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505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pretty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neukomm\AppData\Local\Microsoft\Windows\INetCache\IE\O7FF34GA\Beautiful_White_Wedding_Dresses_Photos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37285"/>
            <a:ext cx="2124075" cy="28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green     grow      pretty     </a:t>
            </a:r>
            <a:br>
              <a:rPr lang="en-US" dirty="0"/>
            </a:br>
            <a:r>
              <a:rPr lang="en-US" dirty="0"/>
              <a:t>should    together    water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The grass will _______.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5659" y="3048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grow</a:t>
            </a:r>
            <a:endParaRPr lang="en-US" sz="3600" dirty="0"/>
          </a:p>
        </p:txBody>
      </p:sp>
      <p:pic>
        <p:nvPicPr>
          <p:cNvPr id="6147" name="Picture 3" descr="C:\Users\kneukomm\AppData\Local\Microsoft\Windows\INetCache\IE\EHRHPKOK\2420997341_756066f95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36374"/>
            <a:ext cx="2821356" cy="21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green     grow      pretty     </a:t>
            </a:r>
            <a:br>
              <a:rPr lang="en-US" dirty="0"/>
            </a:br>
            <a:r>
              <a:rPr lang="en-US" dirty="0"/>
              <a:t>should    together   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My new bike is ____ and white.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76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green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Users\kneukomm\AppData\Local\Microsoft\Windows\INetCache\IE\YI7AN42H\9070780978_018f65bb63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77" y="2872522"/>
            <a:ext cx="1672046" cy="11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452</TotalTime>
  <Words>86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Unit 3 Week 2 Wonders- High Frequency Words</vt:lpstr>
      <vt:lpstr>Chant the word as it appears</vt:lpstr>
      <vt:lpstr>green     grow      pretty      should    together    water</vt:lpstr>
      <vt:lpstr>green     grow      pretty      should    together    water</vt:lpstr>
      <vt:lpstr>green     grow      pretty      should    together    water</vt:lpstr>
      <vt:lpstr>green     grow      pretty      should    together    water</vt:lpstr>
      <vt:lpstr>green     grow      pretty      should    together    water</vt:lpstr>
      <vt:lpstr>green     grow      pretty      should    together    water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26</cp:revision>
  <dcterms:created xsi:type="dcterms:W3CDTF">2016-09-27T16:24:53Z</dcterms:created>
  <dcterms:modified xsi:type="dcterms:W3CDTF">2017-01-09T17:54:09Z</dcterms:modified>
</cp:coreProperties>
</file>