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0F9873-83E6-43F8-958D-BD417F413CB8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Unit 2 Week 4</a:t>
            </a:r>
            <a:br>
              <a:rPr lang="en-US" dirty="0" smtClean="0"/>
            </a:br>
            <a:r>
              <a:rPr lang="en-US" sz="2800" dirty="0" smtClean="0"/>
              <a:t>Wonders- High Frequency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6400800" cy="9144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How do people help out in the community?</a:t>
            </a:r>
          </a:p>
          <a:p>
            <a:endParaRPr lang="en-US" dirty="0"/>
          </a:p>
        </p:txBody>
      </p:sp>
      <p:pic>
        <p:nvPicPr>
          <p:cNvPr id="4" name="Picture 2" descr="C:\Users\kneukomm\AppData\Local\Microsoft\Windows\INetCache\IE\YI7AN42H\community-servic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428999"/>
            <a:ext cx="3657600" cy="242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24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Chant the word as it appears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715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dirty="0" smtClean="0"/>
              <a:t>all</a:t>
            </a:r>
          </a:p>
          <a:p>
            <a:pPr marL="0" indent="0" algn="ctr">
              <a:buNone/>
            </a:pPr>
            <a:r>
              <a:rPr lang="en-US" sz="6600" dirty="0" smtClean="0"/>
              <a:t>call</a:t>
            </a:r>
          </a:p>
          <a:p>
            <a:pPr marL="0" indent="0" algn="ctr">
              <a:buNone/>
            </a:pPr>
            <a:r>
              <a:rPr lang="en-US" sz="6600" dirty="0" smtClean="0"/>
              <a:t>day</a:t>
            </a:r>
          </a:p>
          <a:p>
            <a:pPr marL="0" indent="0" algn="ctr">
              <a:buNone/>
            </a:pPr>
            <a:r>
              <a:rPr lang="en-US" sz="6600" dirty="0" smtClean="0"/>
              <a:t>her</a:t>
            </a:r>
          </a:p>
          <a:p>
            <a:pPr marL="0" indent="0" algn="ctr">
              <a:buNone/>
            </a:pPr>
            <a:r>
              <a:rPr lang="en-US" sz="6600" dirty="0" smtClean="0"/>
              <a:t>want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86963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431"/>
            <a:ext cx="8229600" cy="1143000"/>
          </a:xfrm>
        </p:spPr>
        <p:txBody>
          <a:bodyPr/>
          <a:lstStyle/>
          <a:p>
            <a:r>
              <a:rPr lang="en-US" dirty="0" smtClean="0"/>
              <a:t>	all	call	</a:t>
            </a:r>
            <a:r>
              <a:rPr lang="en-US" dirty="0"/>
              <a:t> </a:t>
            </a:r>
            <a:r>
              <a:rPr lang="en-US" dirty="0" smtClean="0"/>
              <a:t> want  day  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 Beth lost ____ big bag!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4419600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her</a:t>
            </a:r>
            <a:endParaRPr lang="en-US" sz="6000" dirty="0"/>
          </a:p>
        </p:txBody>
      </p:sp>
      <p:pic>
        <p:nvPicPr>
          <p:cNvPr id="2052" name="Picture 4" descr="C:\Users\kneukomm\AppData\Local\Microsoft\Windows\INetCache\IE\EHRHPKOK\alphabet-school-bag-3539-larg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240222"/>
            <a:ext cx="1731600" cy="1575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57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all	call	  want  day  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</a:rPr>
              <a:t>I see ____ the kids in the class. </a:t>
            </a:r>
            <a:endParaRPr lang="en-US" sz="6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4320822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4">
                    <a:lumMod val="75000"/>
                  </a:schemeClr>
                </a:solidFill>
              </a:rPr>
              <a:t>all</a:t>
            </a:r>
            <a:endParaRPr lang="en-US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2" descr="C:\Users\kneukomm\AppData\Local\Microsoft\Windows\INetCache\IE\DW4MDY5J\classroom-management-teacher-reading-to-childre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08666"/>
            <a:ext cx="39243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68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228" y="609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all	call	  want  day  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Do you _____ to sing a song with me?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4724400"/>
            <a:ext cx="1714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want</a:t>
            </a:r>
            <a:endParaRPr lang="en-US" sz="4400" dirty="0"/>
          </a:p>
        </p:txBody>
      </p:sp>
      <p:pic>
        <p:nvPicPr>
          <p:cNvPr id="5" name="Picture 2" descr="C:\Users\kneukomm\AppData\Local\Microsoft\Windows\INetCache\IE\EHRHPKOK\artworks-000016149950-8ndbqt-crop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905000"/>
            <a:ext cx="2776728" cy="306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04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all	call	  want  day  </a:t>
            </a:r>
            <a:r>
              <a:rPr lang="en-US" sz="4000" dirty="0" smtClean="0"/>
              <a:t>her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He thinks she should ____ </a:t>
            </a: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Seth.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4170402"/>
            <a:ext cx="259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call</a:t>
            </a:r>
            <a:endParaRPr lang="en-US" sz="6600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kneukomm\AppData\Local\Microsoft\Windows\INetCache\IE\O7FF34GA\mom-on-phon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0484" y="1810512"/>
            <a:ext cx="2424850" cy="268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47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458200" cy="1399032"/>
          </a:xfrm>
        </p:spPr>
        <p:txBody>
          <a:bodyPr/>
          <a:lstStyle/>
          <a:p>
            <a:pPr algn="ctr"/>
            <a:r>
              <a:rPr lang="en-US" dirty="0"/>
              <a:t>all	call	  want  day  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1120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Beth will make a wish one _____.</a:t>
            </a:r>
          </a:p>
          <a:p>
            <a:endParaRPr lang="en-US" dirty="0"/>
          </a:p>
          <a:p>
            <a:endParaRPr lang="en-US" sz="19200" dirty="0"/>
          </a:p>
          <a:p>
            <a:pPr marL="0" indent="0">
              <a:buNone/>
            </a:pPr>
            <a:endParaRPr lang="en-US" sz="192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27330" flipH="1" flipV="1">
            <a:off x="1175331" y="4179332"/>
            <a:ext cx="2101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81800" y="5374942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day</a:t>
            </a:r>
            <a:endParaRPr lang="en-US" sz="3600" dirty="0"/>
          </a:p>
        </p:txBody>
      </p:sp>
      <p:pic>
        <p:nvPicPr>
          <p:cNvPr id="6" name="Picture 2" descr="C:\Users\kneukomm\AppData\Local\Microsoft\Windows\INetCache\IE\YI7AN42H\i-wish-i-had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108" y="2560320"/>
            <a:ext cx="2843784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38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317</TotalTime>
  <Words>73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Unit 2 Week 4 Wonders- High Frequency Words</vt:lpstr>
      <vt:lpstr>Chant the word as it appears</vt:lpstr>
      <vt:lpstr> all call   want  day  her</vt:lpstr>
      <vt:lpstr>all call   want  day  her</vt:lpstr>
      <vt:lpstr>all call   want  day  her</vt:lpstr>
      <vt:lpstr>all call   want  day  her</vt:lpstr>
      <vt:lpstr>all call   want  day  her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Week 1</dc:title>
  <dc:creator>Kelly Neukomm</dc:creator>
  <cp:lastModifiedBy>Jacqueline Findlay</cp:lastModifiedBy>
  <cp:revision>20</cp:revision>
  <dcterms:created xsi:type="dcterms:W3CDTF">2016-09-27T16:24:53Z</dcterms:created>
  <dcterms:modified xsi:type="dcterms:W3CDTF">2016-11-14T18:55:49Z</dcterms:modified>
</cp:coreProperties>
</file>