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DC-8804-468A-BED5-A4B8D40CA6D8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C35D-82B2-4F21-85EF-BC78A851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9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DC-8804-468A-BED5-A4B8D40CA6D8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C35D-82B2-4F21-85EF-BC78A851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87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DC-8804-468A-BED5-A4B8D40CA6D8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C35D-82B2-4F21-85EF-BC78A851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0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DC-8804-468A-BED5-A4B8D40CA6D8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C35D-82B2-4F21-85EF-BC78A851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6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DC-8804-468A-BED5-A4B8D40CA6D8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C35D-82B2-4F21-85EF-BC78A851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8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DC-8804-468A-BED5-A4B8D40CA6D8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C35D-82B2-4F21-85EF-BC78A851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6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DC-8804-468A-BED5-A4B8D40CA6D8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C35D-82B2-4F21-85EF-BC78A851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DC-8804-468A-BED5-A4B8D40CA6D8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C35D-82B2-4F21-85EF-BC78A851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DC-8804-468A-BED5-A4B8D40CA6D8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C35D-82B2-4F21-85EF-BC78A851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8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DC-8804-468A-BED5-A4B8D40CA6D8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C35D-82B2-4F21-85EF-BC78A851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1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B6DC-8804-468A-BED5-A4B8D40CA6D8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4C35D-82B2-4F21-85EF-BC78A851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1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4B6DC-8804-468A-BED5-A4B8D40CA6D8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4C35D-82B2-4F21-85EF-BC78A851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5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 Frequency Words </a:t>
            </a:r>
            <a:br>
              <a:rPr lang="en-US" dirty="0" smtClean="0"/>
            </a:br>
            <a:r>
              <a:rPr lang="en-US" dirty="0" smtClean="0"/>
              <a:t>Unit 1 Week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makes a pet special?</a:t>
            </a:r>
            <a:endParaRPr lang="en-US" dirty="0"/>
          </a:p>
        </p:txBody>
      </p:sp>
      <p:pic>
        <p:nvPicPr>
          <p:cNvPr id="1027" name="Picture 3" descr="C:\Users\kneukomm\AppData\Local\Microsoft\Windows\INetCache\IE\EHRHPKOK\pets3_1_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495800"/>
            <a:ext cx="1666876" cy="160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51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Chant the words as they appear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9600" dirty="0"/>
              <a:t>b</a:t>
            </a:r>
            <a:r>
              <a:rPr lang="en-US" sz="9600" dirty="0" smtClean="0"/>
              <a:t>e</a:t>
            </a:r>
          </a:p>
          <a:p>
            <a:pPr marL="0" indent="0" algn="ctr">
              <a:buNone/>
            </a:pPr>
            <a:r>
              <a:rPr lang="en-US" sz="9600" dirty="0"/>
              <a:t>c</a:t>
            </a:r>
            <a:r>
              <a:rPr lang="en-US" sz="9600" dirty="0" smtClean="0"/>
              <a:t>ome</a:t>
            </a:r>
          </a:p>
          <a:p>
            <a:pPr marL="0" indent="0" algn="ctr">
              <a:buNone/>
            </a:pPr>
            <a:r>
              <a:rPr lang="en-US" sz="9600" dirty="0"/>
              <a:t>g</a:t>
            </a:r>
            <a:r>
              <a:rPr lang="en-US" sz="9600" dirty="0" smtClean="0"/>
              <a:t>ood</a:t>
            </a:r>
          </a:p>
          <a:p>
            <a:pPr marL="0" indent="0" algn="ctr">
              <a:buNone/>
            </a:pPr>
            <a:r>
              <a:rPr lang="en-US" sz="9600" dirty="0"/>
              <a:t>p</a:t>
            </a:r>
            <a:r>
              <a:rPr lang="en-US" sz="9600" dirty="0" smtClean="0"/>
              <a:t>ull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0230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	come 	good 	pull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dirty="0" smtClean="0"/>
          </a:p>
          <a:p>
            <a:endParaRPr lang="en-US" sz="4400" dirty="0"/>
          </a:p>
          <a:p>
            <a:endParaRPr lang="en-US" sz="4400" dirty="0" smtClean="0"/>
          </a:p>
          <a:p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A turtle can _____ a good pet. </a:t>
            </a:r>
            <a:endParaRPr lang="en-US" sz="4400" dirty="0"/>
          </a:p>
        </p:txBody>
      </p:sp>
      <p:pic>
        <p:nvPicPr>
          <p:cNvPr id="2051" name="Picture 3" descr="C:\Users\kneukomm\AppData\Local\Microsoft\Windows\INetCache\IE\YI7AN42H\Florida_Box_Turtle_Digon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891" y="1981200"/>
            <a:ext cx="4809309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546973" y="4719935"/>
            <a:ext cx="904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be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840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	come 	good 	pull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5400" dirty="0" smtClean="0">
                <a:solidFill>
                  <a:srgbClr val="00B050"/>
                </a:solidFill>
              </a:rPr>
              <a:t>I will </a:t>
            </a:r>
            <a:r>
              <a:rPr lang="en-US" sz="5400" dirty="0" smtClean="0">
                <a:solidFill>
                  <a:srgbClr val="00B050"/>
                </a:solidFill>
              </a:rPr>
              <a:t>____my </a:t>
            </a:r>
            <a:r>
              <a:rPr lang="en-US" sz="5400" dirty="0" smtClean="0">
                <a:solidFill>
                  <a:srgbClr val="00B050"/>
                </a:solidFill>
              </a:rPr>
              <a:t>dog in a wagon.</a:t>
            </a:r>
          </a:p>
          <a:p>
            <a:endParaRPr lang="en-US" dirty="0"/>
          </a:p>
        </p:txBody>
      </p:sp>
      <p:pic>
        <p:nvPicPr>
          <p:cNvPr id="4098" name="Picture 2" descr="C:\Users\kneukomm\AppData\Local\Microsoft\Windows\INetCache\IE\DW4MDY5J\1431329184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763" y="1447800"/>
            <a:ext cx="2550473" cy="2983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8800" y="49530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50"/>
                </a:solidFill>
              </a:rPr>
              <a:t>pull</a:t>
            </a:r>
            <a:endParaRPr lang="en-US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1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	come 	good 	pull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A cat is a ______ pet. </a:t>
            </a:r>
            <a:endParaRPr lang="en-US" sz="6000" dirty="0"/>
          </a:p>
        </p:txBody>
      </p:sp>
      <p:pic>
        <p:nvPicPr>
          <p:cNvPr id="5122" name="Picture 2" descr="C:\Users\kneukomm\AppData\Local\Microsoft\Windows\INetCache\IE\O7FF34GA\Turkish_Van_Ca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00200"/>
            <a:ext cx="2590143" cy="284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56229" y="48768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good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987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	come 	good 	pull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4800" dirty="0" smtClean="0"/>
              <a:t>My bunny will </a:t>
            </a:r>
            <a:r>
              <a:rPr lang="en-US" sz="4800" b="1" u="sng" dirty="0" smtClean="0"/>
              <a:t>_____</a:t>
            </a:r>
            <a:r>
              <a:rPr lang="en-US" sz="4800" dirty="0" smtClean="0"/>
              <a:t> </a:t>
            </a:r>
            <a:r>
              <a:rPr lang="en-US" sz="4800" dirty="0" smtClean="0"/>
              <a:t>to eat.</a:t>
            </a:r>
            <a:endParaRPr lang="en-US" sz="4800" dirty="0"/>
          </a:p>
        </p:txBody>
      </p:sp>
      <p:pic>
        <p:nvPicPr>
          <p:cNvPr id="6146" name="Picture 2" descr="C:\Users\kneukomm\AppData\Local\Microsoft\Windows\INetCache\IE\DW4MDY5J\Rabbit+wallpapers+photos+pictures+images+download_0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95138"/>
            <a:ext cx="48768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91000" y="5181600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come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0317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58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High Frequency Words  Unit 1 Week 3</vt:lpstr>
      <vt:lpstr>Chant the words as they appear</vt:lpstr>
      <vt:lpstr>be  come  good  pull</vt:lpstr>
      <vt:lpstr>be  come  good  pull</vt:lpstr>
      <vt:lpstr>be  come  good  pull</vt:lpstr>
      <vt:lpstr>be  come  good  pull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Frequency Words  Unit 1 Week 3</dc:title>
  <dc:creator>Kelly Neukomm</dc:creator>
  <cp:lastModifiedBy>Jacqueline Findlay</cp:lastModifiedBy>
  <cp:revision>4</cp:revision>
  <dcterms:created xsi:type="dcterms:W3CDTF">2016-09-26T16:49:44Z</dcterms:created>
  <dcterms:modified xsi:type="dcterms:W3CDTF">2016-09-26T20:38:03Z</dcterms:modified>
</cp:coreProperties>
</file>