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32-D0E1-4493-8195-336C9CA9E0F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1C7C-8396-4E2D-8A11-21ED9F25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5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32-D0E1-4493-8195-336C9CA9E0F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1C7C-8396-4E2D-8A11-21ED9F25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6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32-D0E1-4493-8195-336C9CA9E0F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1C7C-8396-4E2D-8A11-21ED9F25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8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32-D0E1-4493-8195-336C9CA9E0F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1C7C-8396-4E2D-8A11-21ED9F25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1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32-D0E1-4493-8195-336C9CA9E0F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1C7C-8396-4E2D-8A11-21ED9F25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5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32-D0E1-4493-8195-336C9CA9E0F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1C7C-8396-4E2D-8A11-21ED9F25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6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32-D0E1-4493-8195-336C9CA9E0F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1C7C-8396-4E2D-8A11-21ED9F25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2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32-D0E1-4493-8195-336C9CA9E0F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1C7C-8396-4E2D-8A11-21ED9F25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7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32-D0E1-4493-8195-336C9CA9E0F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1C7C-8396-4E2D-8A11-21ED9F25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32-D0E1-4493-8195-336C9CA9E0F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1C7C-8396-4E2D-8A11-21ED9F25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2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ED32-D0E1-4493-8195-336C9CA9E0F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1C7C-8396-4E2D-8A11-21ED9F25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9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ED32-D0E1-4493-8195-336C9CA9E0FC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51C7C-8396-4E2D-8A11-21ED9F25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2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Unit 1, Week 1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Spelling Words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362200"/>
            <a:ext cx="6400800" cy="1752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Nat and Sam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429000"/>
            <a:ext cx="2905897" cy="32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prstClr val="white"/>
                </a:solidFill>
              </a:rPr>
              <a:t>dad</a:t>
            </a:r>
            <a:endParaRPr lang="en-US" dirty="0"/>
          </a:p>
        </p:txBody>
      </p:sp>
      <p:pic>
        <p:nvPicPr>
          <p:cNvPr id="9218" name="Picture 2" descr="C:\Users\jfindlay\AppData\Local\Microsoft\Windows\INetCache\IE\RXDULP2B\Father_and_son_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4457396" cy="29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prstClr val="white"/>
                </a:solidFill>
              </a:rPr>
              <a:t>mad</a:t>
            </a:r>
            <a:endParaRPr lang="en-US" dirty="0"/>
          </a:p>
        </p:txBody>
      </p:sp>
      <p:pic>
        <p:nvPicPr>
          <p:cNvPr id="10242" name="Picture 2" descr="C:\Users\jfindlay\AppData\Local\Microsoft\Windows\INetCache\IE\RXDULP2B\Angry-Emotico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109913" cy="32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1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prstClr val="white"/>
                </a:solidFill>
              </a:rPr>
              <a:t>Challenge Words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3533" y="26670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n</a:t>
            </a:r>
            <a:r>
              <a:rPr lang="en-US" sz="6000" dirty="0" smtClean="0">
                <a:solidFill>
                  <a:schemeClr val="bg1"/>
                </a:solidFill>
              </a:rPr>
              <a:t>ot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does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map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jfindlay\AppData\Local\Microsoft\Windows\INetCache\IE\4HI4NDUG\world-map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71044"/>
            <a:ext cx="5791200" cy="345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can</a:t>
            </a:r>
            <a:endParaRPr lang="en-US" sz="7200" dirty="0"/>
          </a:p>
        </p:txBody>
      </p:sp>
      <p:pic>
        <p:nvPicPr>
          <p:cNvPr id="2050" name="Picture 2" descr="C:\Users\jfindlay\AppData\Local\Microsoft\Windows\INetCache\IE\E149VUTV\28227-clip-art-graphic-of-a-metal-trash-can-cartoon-character-with-open-arms-by-toons4bi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2913499" cy="28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8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prstClr val="white"/>
                </a:solidFill>
              </a:rPr>
              <a:t>nap</a:t>
            </a:r>
            <a:endParaRPr lang="en-US" dirty="0"/>
          </a:p>
        </p:txBody>
      </p:sp>
      <p:pic>
        <p:nvPicPr>
          <p:cNvPr id="3074" name="Picture 2" descr="C:\Users\jfindlay\AppData\Local\Microsoft\Windows\INetCache\IE\E149VUTV\0511-1107-2914-1734_Mother_asleep_at_the_kitchen_table_taking_a_cat_nap_clipart_ima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4408205" cy="29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4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prstClr val="white"/>
                </a:solidFill>
              </a:rPr>
              <a:t>tap</a:t>
            </a:r>
            <a:endParaRPr lang="en-US" dirty="0"/>
          </a:p>
        </p:txBody>
      </p:sp>
      <p:pic>
        <p:nvPicPr>
          <p:cNvPr id="4098" name="Picture 2" descr="C:\Users\jfindlay\AppData\Local\Microsoft\Windows\INetCache\IE\4HI4NDUG\tappity-tap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10304"/>
            <a:ext cx="2687122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prstClr val="white"/>
                </a:solidFill>
              </a:rPr>
              <a:t>cat</a:t>
            </a:r>
            <a:endParaRPr lang="en-US" dirty="0"/>
          </a:p>
        </p:txBody>
      </p:sp>
      <p:pic>
        <p:nvPicPr>
          <p:cNvPr id="5123" name="Picture 3" descr="C:\Users\jfindlay\AppData\Local\Microsoft\Windows\INetCache\IE\PCP2YF6U\Golden_tabby_and_white_kitten_n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4876800" cy="32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7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prstClr val="white"/>
                </a:solidFill>
              </a:rPr>
              <a:t>hat</a:t>
            </a:r>
            <a:endParaRPr lang="en-US" dirty="0"/>
          </a:p>
        </p:txBody>
      </p:sp>
      <p:pic>
        <p:nvPicPr>
          <p:cNvPr id="6146" name="Picture 2" descr="C:\Users\jfindlay\AppData\Local\Microsoft\Windows\INetCache\IE\E149VUTV\5714998201_2f416c7c30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3900394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prstClr val="white"/>
                </a:solidFill>
              </a:rPr>
              <a:t>ran</a:t>
            </a:r>
            <a:endParaRPr lang="en-US" dirty="0"/>
          </a:p>
        </p:txBody>
      </p:sp>
      <p:pic>
        <p:nvPicPr>
          <p:cNvPr id="7170" name="Picture 2" descr="C:\Users\jfindlay\AppData\Local\Microsoft\Windows\INetCache\IE\4HI4NDUG\runn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76500"/>
            <a:ext cx="336613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prstClr val="white"/>
                </a:solidFill>
              </a:rPr>
              <a:t>bat</a:t>
            </a:r>
            <a:endParaRPr lang="en-US" dirty="0"/>
          </a:p>
        </p:txBody>
      </p:sp>
      <p:pic>
        <p:nvPicPr>
          <p:cNvPr id="8194" name="Picture 2" descr="C:\Users\jfindlay\AppData\Local\Microsoft\Windows\INetCache\IE\RXDULP2B\14510-illustration-of-a-baseball-bat-pv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Unit 1, Week 1  Spelling Words</vt:lpstr>
      <vt:lpstr>map</vt:lpstr>
      <vt:lpstr>can</vt:lpstr>
      <vt:lpstr>nap</vt:lpstr>
      <vt:lpstr>tap</vt:lpstr>
      <vt:lpstr>cat</vt:lpstr>
      <vt:lpstr>hat</vt:lpstr>
      <vt:lpstr>ran</vt:lpstr>
      <vt:lpstr>bat</vt:lpstr>
      <vt:lpstr>dad</vt:lpstr>
      <vt:lpstr>mad</vt:lpstr>
      <vt:lpstr>Challenge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1, Week 1  Spelling Words</dc:title>
  <dc:creator>Jacqueline Findlay</dc:creator>
  <cp:lastModifiedBy>Jacqueline Findlay</cp:lastModifiedBy>
  <cp:revision>2</cp:revision>
  <dcterms:created xsi:type="dcterms:W3CDTF">2016-09-27T19:37:50Z</dcterms:created>
  <dcterms:modified xsi:type="dcterms:W3CDTF">2016-09-27T19:51:46Z</dcterms:modified>
</cp:coreProperties>
</file>