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F39F-B02A-40DA-BAE5-8B3986C2F59A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9B49-F7E7-4C73-82AD-CF41B58F2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39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F39F-B02A-40DA-BAE5-8B3986C2F59A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9B49-F7E7-4C73-82AD-CF41B58F2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302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F39F-B02A-40DA-BAE5-8B3986C2F59A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9B49-F7E7-4C73-82AD-CF41B58F2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87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F39F-B02A-40DA-BAE5-8B3986C2F59A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9B49-F7E7-4C73-82AD-CF41B58F2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99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F39F-B02A-40DA-BAE5-8B3986C2F59A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9B49-F7E7-4C73-82AD-CF41B58F2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65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F39F-B02A-40DA-BAE5-8B3986C2F59A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9B49-F7E7-4C73-82AD-CF41B58F2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46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F39F-B02A-40DA-BAE5-8B3986C2F59A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9B49-F7E7-4C73-82AD-CF41B58F2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42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F39F-B02A-40DA-BAE5-8B3986C2F59A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9B49-F7E7-4C73-82AD-CF41B58F2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73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F39F-B02A-40DA-BAE5-8B3986C2F59A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9B49-F7E7-4C73-82AD-CF41B58F2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44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F39F-B02A-40DA-BAE5-8B3986C2F59A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9B49-F7E7-4C73-82AD-CF41B58F2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52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F39F-B02A-40DA-BAE5-8B3986C2F59A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9B49-F7E7-4C73-82AD-CF41B58F2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21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4F39F-B02A-40DA-BAE5-8B3986C2F59A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C9B49-F7E7-4C73-82AD-CF41B58F2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23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 smtClean="0"/>
              <a:t>Unit 1, Week 5</a:t>
            </a:r>
            <a:endParaRPr lang="en-US" sz="4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62500" lnSpcReduction="20000"/>
          </a:bodyPr>
          <a:lstStyle/>
          <a:p>
            <a:pPr algn="ctr"/>
            <a:r>
              <a:rPr lang="en-US" sz="4000" dirty="0" smtClean="0"/>
              <a:t>Move It! </a:t>
            </a:r>
          </a:p>
          <a:p>
            <a:pPr algn="ctr"/>
            <a:r>
              <a:rPr lang="en-US" sz="4000" dirty="0" smtClean="0"/>
              <a:t>Spelling Words</a:t>
            </a:r>
            <a:endParaRPr lang="en-US" sz="4000" dirty="0"/>
          </a:p>
        </p:txBody>
      </p:sp>
      <p:pic>
        <p:nvPicPr>
          <p:cNvPr id="11" name="Picture Placeholder 10" descr="Screen Clippi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54" b="205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16524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752600"/>
            <a:ext cx="3008313" cy="116205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/>
              <a:t>Tra</a:t>
            </a:r>
            <a:r>
              <a:rPr lang="en-US" sz="8000" dirty="0"/>
              <a:t>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20" name="Picture 4" descr="C:\Users\jfindlay\AppData\Local\Microsoft\Windows\INetCache\IE\E149VUTV\fishing-net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95400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78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752600"/>
            <a:ext cx="3008313" cy="116205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/>
              <a:t>Drag</a:t>
            </a:r>
            <a:endParaRPr lang="en-US" sz="8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jfindlay\AppData\Local\Microsoft\Windows\INetCache\IE\E149VUTV\01b87480de406ff2385f9a96131bba75ea6c15d0b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990600"/>
            <a:ext cx="476250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36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2971800"/>
            <a:ext cx="3008313" cy="1162050"/>
          </a:xfrm>
        </p:spPr>
        <p:txBody>
          <a:bodyPr>
            <a:noAutofit/>
          </a:bodyPr>
          <a:lstStyle/>
          <a:p>
            <a:pPr algn="ctr"/>
            <a:r>
              <a:rPr lang="en-US" sz="8000" dirty="0"/>
              <a:t>t</a:t>
            </a:r>
            <a:r>
              <a:rPr lang="en-US" sz="8000" dirty="0" smtClean="0"/>
              <a:t>wo</a:t>
            </a:r>
            <a:br>
              <a:rPr lang="en-US" sz="8000" dirty="0" smtClean="0"/>
            </a:br>
            <a:r>
              <a:rPr lang="en-US" sz="8000" dirty="0" smtClean="0"/>
              <a:t>move</a:t>
            </a:r>
            <a:endParaRPr lang="en-US" sz="8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dirty="0" smtClean="0"/>
          </a:p>
          <a:p>
            <a:pPr marL="0" indent="0" algn="ctr">
              <a:buNone/>
            </a:pPr>
            <a:endParaRPr lang="en-US" sz="5400" dirty="0"/>
          </a:p>
          <a:p>
            <a:pPr marL="0" indent="0" algn="ctr">
              <a:buNone/>
            </a:pPr>
            <a:r>
              <a:rPr lang="en-US" sz="5400" dirty="0" smtClean="0"/>
              <a:t>Challenge Words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69428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752600"/>
            <a:ext cx="3008313" cy="116205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/>
              <a:t>Spill</a:t>
            </a:r>
            <a:endParaRPr lang="en-US" sz="8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jfindlay\AppData\Local\Microsoft\Windows\INetCache\IE\PCP2YF6U\inconsequential_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752600"/>
            <a:ext cx="3704897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64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752600"/>
            <a:ext cx="3008313" cy="116205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/>
              <a:t>Spin</a:t>
            </a:r>
            <a:endParaRPr lang="en-US" sz="8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jfindlay\AppData\Local\Microsoft\Windows\INetCache\IE\E149VUTV\MarioRender_thumb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752600"/>
            <a:ext cx="369119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59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752600"/>
            <a:ext cx="3008313" cy="116205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/>
              <a:t>Grab</a:t>
            </a:r>
            <a:endParaRPr lang="en-US" sz="8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jfindlay\AppData\Local\Microsoft\Windows\INetCache\IE\E149VUTV\grab_hand_by_aaroniu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0200"/>
            <a:ext cx="36576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35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752600"/>
            <a:ext cx="3008313" cy="116205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/>
              <a:t>Grass</a:t>
            </a:r>
            <a:endParaRPr lang="en-US" sz="8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jfindlay\AppData\Local\Microsoft\Windows\INetCache\IE\E149VUTV\green_grass_by_gardek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24000"/>
            <a:ext cx="43434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69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752600"/>
            <a:ext cx="3008313" cy="116205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/>
              <a:t>Drop</a:t>
            </a:r>
            <a:endParaRPr lang="en-US" sz="8000" dirty="0"/>
          </a:p>
        </p:txBody>
      </p:sp>
      <p:pic>
        <p:nvPicPr>
          <p:cNvPr id="5123" name="Picture 3" descr="C:\Users\jfindlay\AppData\Local\Microsoft\Windows\INetCache\IE\RXDULP2B\mudanz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3246120" cy="309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38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752600"/>
            <a:ext cx="3008313" cy="116205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/>
              <a:t>Drip</a:t>
            </a:r>
            <a:endParaRPr lang="en-US" sz="8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jfindlay\AppData\Local\Microsoft\Windows\INetCache\IE\E149VUTV\1336367663[2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57200"/>
            <a:ext cx="413385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07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752600"/>
            <a:ext cx="3008313" cy="116205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/>
              <a:t>Frog</a:t>
            </a:r>
            <a:endParaRPr lang="en-US" sz="8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jfindlay\AppData\Local\Microsoft\Windows\INetCache\IE\4HI4NDUG\gif_Cartoon-Frog-Character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09600"/>
            <a:ext cx="5198833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87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752600"/>
            <a:ext cx="3008313" cy="116205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/>
              <a:t>Swim</a:t>
            </a:r>
            <a:endParaRPr lang="en-US" sz="8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C:\Users\jfindlay\AppData\Local\Microsoft\Windows\INetCache\IE\RXDULP2B\cartoon-girl-swimming-underwater-small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09800"/>
            <a:ext cx="4573716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55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23</Words>
  <Application>Microsoft Office PowerPoint</Application>
  <PresentationFormat>On-screen Show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Unit 1, Week 5</vt:lpstr>
      <vt:lpstr>Spill</vt:lpstr>
      <vt:lpstr>Spin</vt:lpstr>
      <vt:lpstr>Grab</vt:lpstr>
      <vt:lpstr>Grass</vt:lpstr>
      <vt:lpstr>Drop</vt:lpstr>
      <vt:lpstr>Drip</vt:lpstr>
      <vt:lpstr>Frog</vt:lpstr>
      <vt:lpstr>Swim</vt:lpstr>
      <vt:lpstr>Trap</vt:lpstr>
      <vt:lpstr>Drag</vt:lpstr>
      <vt:lpstr>two move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1, Week 5</dc:title>
  <dc:creator>Jacqueline Findlay</dc:creator>
  <cp:lastModifiedBy>Jacqueline Findlay</cp:lastModifiedBy>
  <cp:revision>1</cp:revision>
  <dcterms:created xsi:type="dcterms:W3CDTF">2016-10-12T12:35:03Z</dcterms:created>
  <dcterms:modified xsi:type="dcterms:W3CDTF">2016-10-12T12:44:59Z</dcterms:modified>
</cp:coreProperties>
</file>