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FA7B29-2097-44FE-B5D8-143A0D861851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498B9C1-6E9B-4D92-88A7-93B2BB2767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Fun with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Unit 2, Week 5</a:t>
            </a:r>
          </a:p>
          <a:p>
            <a:pPr algn="ctr"/>
            <a:r>
              <a:rPr lang="en-US" dirty="0" smtClean="0"/>
              <a:t>Spelling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874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pitch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jfindlay\AppData\Local\Microsoft\Windows\INetCache\IE\E149VUTV\gamevil_pitc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886075" cy="290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7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which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C:\Users\jfindlay\AppData\Local\Microsoft\Windows\INetCache\IE\4HI4NDUG\which-way-to-go-istock-300x28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4156"/>
            <a:ext cx="3790950" cy="357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1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/>
              <a:t>High-Frequency Words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m</a:t>
            </a:r>
            <a:r>
              <a:rPr lang="en-US" sz="6000" dirty="0" smtClean="0"/>
              <a:t>any</a:t>
            </a:r>
          </a:p>
          <a:p>
            <a:pPr algn="ctr"/>
            <a:r>
              <a:rPr lang="en-US" sz="6000" dirty="0" smtClean="0"/>
              <a:t>around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3143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whip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findlay\AppData\Local\Microsoft\Windows\INetCache\IE\E149VUTV\mirac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2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whale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findlay\AppData\Local\Microsoft\Windows\INetCache\IE\4HI4NDUG\Whale-201508055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89756"/>
            <a:ext cx="7285703" cy="47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50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catch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jfindlay\AppData\Local\Microsoft\Windows\INetCache\IE\E149VUTV\baseball-catch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8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match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jfindlay\AppData\Local\Microsoft\Windows\INetCache\IE\RXDULP2B\Match-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7162800" cy="1762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1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chin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jfindlay\AppData\Local\Microsoft\Windows\INetCache\IE\PCP2YF6U\BlackHairProm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28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0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graph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Program Files (x86)\Microsoft Office\MEDIA\CAGCAT10\j02854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3030456" cy="303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2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chest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jfindlay\AppData\Local\Microsoft\Windows\INetCache\IE\RXDULP2B\129851009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4165203" cy="408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2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lunch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jfindlay\AppData\Local\Microsoft\Windows\INetCache\IE\PCP2YF6U\lunch_cafeteria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97522"/>
            <a:ext cx="4419600" cy="324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1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</TotalTime>
  <Words>24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Fun with Maps</vt:lpstr>
      <vt:lpstr>whip</vt:lpstr>
      <vt:lpstr>whale</vt:lpstr>
      <vt:lpstr>catch</vt:lpstr>
      <vt:lpstr>match</vt:lpstr>
      <vt:lpstr>chin</vt:lpstr>
      <vt:lpstr>graph</vt:lpstr>
      <vt:lpstr>chest</vt:lpstr>
      <vt:lpstr>lunch</vt:lpstr>
      <vt:lpstr>pitch</vt:lpstr>
      <vt:lpstr>which</vt:lpstr>
      <vt:lpstr>High-Frequency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 with Maps</dc:title>
  <dc:creator>Jacqueline Findlay</dc:creator>
  <cp:lastModifiedBy>Jacqueline Findlay</cp:lastModifiedBy>
  <cp:revision>1</cp:revision>
  <dcterms:created xsi:type="dcterms:W3CDTF">2016-11-28T17:30:19Z</dcterms:created>
  <dcterms:modified xsi:type="dcterms:W3CDTF">2016-11-28T17:37:56Z</dcterms:modified>
</cp:coreProperties>
</file>