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9C6C60-7986-46D1-A17F-4A704FFE608C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027606-9B5A-4161-8BF7-C795C69F0E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animals help each other?</a:t>
            </a:r>
          </a:p>
          <a:p>
            <a:r>
              <a:rPr lang="en-US" dirty="0" smtClean="0"/>
              <a:t>Unit 4, Week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play</a:t>
            </a:r>
            <a:endParaRPr lang="en-US" sz="7200" dirty="0"/>
          </a:p>
        </p:txBody>
      </p:sp>
      <p:pic>
        <p:nvPicPr>
          <p:cNvPr id="4" name="Content Placeholder 3" descr="C:\Users\jfindlay\AppData\Local\Microsoft\Windows\INetCache\IE\WDNPJ7UG\verb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46" y="2921192"/>
            <a:ext cx="3136508" cy="30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rain</a:t>
            </a:r>
            <a:endParaRPr lang="en-US" sz="7200" dirty="0"/>
          </a:p>
        </p:txBody>
      </p:sp>
      <p:pic>
        <p:nvPicPr>
          <p:cNvPr id="9218" name="Picture 2" descr="C:\Users\jfindlay\AppData\Local\Microsoft\Windows\INetCache\IE\BEF6DH9A\Garfield_in_rain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454224" cy="34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r>
              <a:rPr lang="en-US" sz="5400" dirty="0"/>
              <a:t>b</a:t>
            </a:r>
            <a:r>
              <a:rPr lang="en-US" sz="5400" dirty="0" smtClean="0"/>
              <a:t>ecause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5400" dirty="0" smtClean="0"/>
              <a:t>other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High-</a:t>
            </a:r>
            <a:r>
              <a:rPr lang="en-US" sz="7200" dirty="0" err="1" smtClean="0"/>
              <a:t>Fequency</a:t>
            </a:r>
            <a:r>
              <a:rPr lang="en-US" sz="7200" dirty="0" smtClean="0"/>
              <a:t> Words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2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seat</a:t>
            </a:r>
            <a:endParaRPr lang="en-US" sz="7200" dirty="0"/>
          </a:p>
        </p:txBody>
      </p:sp>
      <p:pic>
        <p:nvPicPr>
          <p:cNvPr id="1026" name="Picture 2" descr="C:\Users\jfindlay\AppData\Local\Microsoft\Windows\INetCache\IE\IY033QR0\car_sea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466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me</a:t>
            </a:r>
            <a:endParaRPr lang="en-US" sz="7200" dirty="0"/>
          </a:p>
        </p:txBody>
      </p:sp>
      <p:pic>
        <p:nvPicPr>
          <p:cNvPr id="2050" name="Picture 2" descr="C:\Users\jfindlay\AppData\Local\Microsoft\Windows\INetCache\IE\WDNPJ7UG\01-02-11_Volunteer_Smil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281934" cy="33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we</a:t>
            </a:r>
            <a:endParaRPr lang="en-US" sz="7200" dirty="0"/>
          </a:p>
        </p:txBody>
      </p:sp>
      <p:pic>
        <p:nvPicPr>
          <p:cNvPr id="3074" name="Picture 2" descr="C:\Users\jfindlay\AppData\Local\Microsoft\Windows\INetCache\IE\WDNPJ7UG\children-20clipart-childre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800600" cy="33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keep</a:t>
            </a:r>
            <a:endParaRPr lang="en-US" sz="7200" dirty="0"/>
          </a:p>
        </p:txBody>
      </p:sp>
      <p:pic>
        <p:nvPicPr>
          <p:cNvPr id="4098" name="Picture 2" descr="C:\Users\jfindlay\AppData\Local\Microsoft\Windows\INetCache\IE\BEF6DH9A\private-keep-out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18623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feed</a:t>
            </a:r>
            <a:endParaRPr lang="en-US" sz="7200" dirty="0"/>
          </a:p>
        </p:txBody>
      </p:sp>
      <p:pic>
        <p:nvPicPr>
          <p:cNvPr id="5123" name="Picture 3" descr="C:\Users\jfindlay\AppData\Local\Microsoft\Windows\INetCache\IE\IY033QR0\feed-me-7546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beak</a:t>
            </a:r>
            <a:endParaRPr lang="en-US" sz="7200" dirty="0"/>
          </a:p>
        </p:txBody>
      </p:sp>
      <p:pic>
        <p:nvPicPr>
          <p:cNvPr id="6146" name="Picture 2" descr="C:\Users\jfindlay\AppData\Local\Microsoft\Windows\INetCache\IE\IY033QR0\bea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784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week</a:t>
            </a:r>
            <a:endParaRPr lang="en-US" sz="7200" dirty="0"/>
          </a:p>
        </p:txBody>
      </p:sp>
      <p:pic>
        <p:nvPicPr>
          <p:cNvPr id="7170" name="Picture 2" descr="C:\Users\jfindlay\AppData\Local\Microsoft\Windows\INetCache\IE\WDNPJ7UG\calendario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each</a:t>
            </a:r>
            <a:endParaRPr lang="en-US" sz="7200" dirty="0"/>
          </a:p>
        </p:txBody>
      </p:sp>
      <p:pic>
        <p:nvPicPr>
          <p:cNvPr id="8194" name="Picture 2" descr="C:\Users\jfindlay\AppData\Local\Microsoft\Windows\INetCache\IE\ZWWVO0YR\colloquio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28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Animal Teams</vt:lpstr>
      <vt:lpstr>seat</vt:lpstr>
      <vt:lpstr>me</vt:lpstr>
      <vt:lpstr>we</vt:lpstr>
      <vt:lpstr>keep</vt:lpstr>
      <vt:lpstr>feed</vt:lpstr>
      <vt:lpstr>beak</vt:lpstr>
      <vt:lpstr>week</vt:lpstr>
      <vt:lpstr>each</vt:lpstr>
      <vt:lpstr>play</vt:lpstr>
      <vt:lpstr>rain</vt:lpstr>
      <vt:lpstr>High-Fequency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Teams</dc:title>
  <dc:creator>Jacqueline Findlay</dc:creator>
  <cp:lastModifiedBy>Jacqueline Findlay</cp:lastModifiedBy>
  <cp:revision>1</cp:revision>
  <dcterms:created xsi:type="dcterms:W3CDTF">2017-01-31T18:05:18Z</dcterms:created>
  <dcterms:modified xsi:type="dcterms:W3CDTF">2017-01-31T18:12:39Z</dcterms:modified>
</cp:coreProperties>
</file>